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3" r:id="rId4"/>
    <p:sldId id="265" r:id="rId5"/>
    <p:sldId id="257" r:id="rId6"/>
    <p:sldId id="261" r:id="rId7"/>
    <p:sldId id="259" r:id="rId8"/>
    <p:sldId id="258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EC24-123D-4933-B2DB-88FC106DF70D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FC12-60BB-4982-9B81-319A8C7C4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FC12-60BB-4982-9B81-319A8C7C42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8FC12-60BB-4982-9B81-319A8C7C42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00600" y="261852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4267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406900"/>
            <a:ext cx="64008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64008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.wvu.edu/~sraylman/physiology/cardiac_cycle_ct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ppt\a&amp;P\videos\Cardiac%20Cycle.mpg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200400"/>
            <a:ext cx="5917005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CARDIAC CYCLE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4196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PRESENTED BY,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BINCY CHERIAN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ASST. PROF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Nursing College </a:t>
            </a:r>
            <a:r>
              <a:rPr lang="en-US" dirty="0" err="1" smtClean="0">
                <a:solidFill>
                  <a:srgbClr val="FF0000"/>
                </a:solidFill>
              </a:rPr>
              <a:t>Kishtwar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6" descr="heart_tot_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228600"/>
            <a:ext cx="254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rdiac cycle animation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90800"/>
            <a:ext cx="6400800" cy="4021137"/>
          </a:xfrm>
          <a:noFill/>
          <a:ln/>
        </p:spPr>
      </p:pic>
      <p:sp>
        <p:nvSpPr>
          <p:cNvPr id="7" name="Rectangle 6"/>
          <p:cNvSpPr/>
          <p:nvPr/>
        </p:nvSpPr>
        <p:spPr>
          <a:xfrm>
            <a:off x="304800" y="914400"/>
            <a:ext cx="8305800" cy="92333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rt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3997325" cy="6007100"/>
          </a:xfrm>
          <a:noFill/>
          <a:ln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6600" y="258197"/>
            <a:ext cx="6248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1 - </a:t>
            </a:r>
            <a:r>
              <a:rPr lang="en-US" sz="2400" b="1" dirty="0" err="1">
                <a:solidFill>
                  <a:srgbClr val="FF0000"/>
                </a:solidFill>
              </a:rPr>
              <a:t>Sinoatrial</a:t>
            </a:r>
            <a:r>
              <a:rPr lang="en-US" sz="2400" b="1" dirty="0">
                <a:solidFill>
                  <a:srgbClr val="FF0000"/>
                </a:solidFill>
              </a:rPr>
              <a:t> node (SA node)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2 - </a:t>
            </a:r>
            <a:r>
              <a:rPr lang="en-US" sz="2400" b="1" dirty="0" err="1">
                <a:solidFill>
                  <a:srgbClr val="FF0000"/>
                </a:solidFill>
              </a:rPr>
              <a:t>Atrioventricular</a:t>
            </a:r>
            <a:r>
              <a:rPr lang="en-US" sz="2400" b="1" dirty="0">
                <a:solidFill>
                  <a:srgbClr val="FF0000"/>
                </a:solidFill>
              </a:rPr>
              <a:t> node (AV node)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3 – Bundle of His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4 - Right &amp; Left Bundle Branches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which lead to Purkinje Fibers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Circulation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AdultHeart animati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8077199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CARDIAC 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EVENTS</a:t>
            </a:r>
          </a:p>
          <a:p>
            <a:pPr indent="1588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 ATRIAL SYSTOLE -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0.1 SECS</a:t>
            </a:r>
            <a:endParaRPr lang="en-US" sz="2000" dirty="0" smtClean="0">
              <a:solidFill>
                <a:srgbClr val="002060"/>
              </a:solidFill>
            </a:endParaRPr>
          </a:p>
          <a:p>
            <a:pPr indent="1588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 ATRIAL DIASTOLE –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0.7 SECS</a:t>
            </a:r>
            <a:endParaRPr lang="en-US" sz="2000" dirty="0" smtClean="0">
              <a:solidFill>
                <a:srgbClr val="002060"/>
              </a:solidFill>
            </a:endParaRPr>
          </a:p>
          <a:p>
            <a:pPr indent="1588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 VENTRICULAR SYSTOLE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– 0.3 SECS</a:t>
            </a:r>
            <a:endParaRPr lang="en-US" sz="2000" dirty="0" smtClean="0">
              <a:solidFill>
                <a:srgbClr val="002060"/>
              </a:solidFill>
            </a:endParaRPr>
          </a:p>
          <a:p>
            <a:pPr indent="1588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</a:rPr>
              <a:t>VENTRICULAR DIASTOLE –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0.5 SECS</a:t>
            </a:r>
          </a:p>
          <a:p>
            <a:pPr indent="1588">
              <a:buFont typeface="Wingdings" pitchFamily="2" charset="2"/>
              <a:buChar char="v"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1588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ATRIAL CYCLE – 0.8 SECS</a:t>
            </a:r>
          </a:p>
          <a:p>
            <a:pPr indent="1588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VENTRICULAR CYCLE – 0.8 SECS</a:t>
            </a:r>
            <a:endParaRPr lang="en-US" sz="2000" dirty="0" smtClean="0">
              <a:solidFill>
                <a:srgbClr val="002060"/>
              </a:solidFill>
            </a:endParaRPr>
          </a:p>
          <a:p>
            <a:pPr indent="1588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239000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SYSTOLE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77000" y="3962400"/>
            <a:ext cx="6858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7000" y="4724400"/>
            <a:ext cx="685800" cy="533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39000" y="480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DIASTOLE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7432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http://www.as.wvu.edu/~sraylman/physiology/cardiac_cycle_ct.swf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rdiac Cycl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304800"/>
            <a:ext cx="75438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iac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738</TotalTime>
  <Words>101</Words>
  <Application>Microsoft Office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Slide 1</vt:lpstr>
      <vt:lpstr>Slide 2</vt:lpstr>
      <vt:lpstr>Circulation</vt:lpstr>
      <vt:lpstr>CARDIAC CYCLE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Bincy</dc:creator>
  <cp:lastModifiedBy>ACER</cp:lastModifiedBy>
  <cp:revision>75</cp:revision>
  <dcterms:created xsi:type="dcterms:W3CDTF">2013-03-04T11:42:36Z</dcterms:created>
  <dcterms:modified xsi:type="dcterms:W3CDTF">2018-11-01T09:23:33Z</dcterms:modified>
</cp:coreProperties>
</file>