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7" r:id="rId5"/>
    <p:sldId id="276" r:id="rId6"/>
    <p:sldId id="273" r:id="rId7"/>
    <p:sldId id="275" r:id="rId8"/>
    <p:sldId id="274" r:id="rId9"/>
    <p:sldId id="278" r:id="rId10"/>
    <p:sldId id="258" r:id="rId11"/>
    <p:sldId id="272" r:id="rId12"/>
    <p:sldId id="259" r:id="rId13"/>
    <p:sldId id="260" r:id="rId14"/>
    <p:sldId id="279" r:id="rId15"/>
    <p:sldId id="283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80" r:id="rId26"/>
    <p:sldId id="281" r:id="rId27"/>
    <p:sldId id="282" r:id="rId28"/>
    <p:sldId id="284" r:id="rId29"/>
    <p:sldId id="285" r:id="rId30"/>
    <p:sldId id="286" r:id="rId31"/>
    <p:sldId id="292" r:id="rId32"/>
    <p:sldId id="293" r:id="rId33"/>
    <p:sldId id="287" r:id="rId34"/>
    <p:sldId id="270" r:id="rId35"/>
    <p:sldId id="289" r:id="rId36"/>
    <p:sldId id="288" r:id="rId37"/>
    <p:sldId id="290" r:id="rId38"/>
    <p:sldId id="2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F8D"/>
    <a:srgbClr val="C45E5C"/>
    <a:srgbClr val="CA6E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28AB6-B107-4E29-8850-640E71716FCB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57F5626-1370-4D59-9034-232D5FFC1D8D}">
      <dgm:prSet/>
      <dgm:spPr/>
      <dgm:t>
        <a:bodyPr/>
        <a:lstStyle/>
        <a:p>
          <a:pPr rtl="0"/>
          <a:endParaRPr lang="en-US" dirty="0"/>
        </a:p>
      </dgm:t>
    </dgm:pt>
    <dgm:pt modelId="{0770EB94-5365-4F95-B63C-09C0FFB82933}" type="parTrans" cxnId="{BAD90D17-CD88-4A19-9F77-78E881B29FD7}">
      <dgm:prSet/>
      <dgm:spPr/>
      <dgm:t>
        <a:bodyPr/>
        <a:lstStyle/>
        <a:p>
          <a:endParaRPr lang="en-US"/>
        </a:p>
      </dgm:t>
    </dgm:pt>
    <dgm:pt modelId="{15BF72A1-882F-4010-AD89-03ACF23C80BF}" type="sibTrans" cxnId="{BAD90D17-CD88-4A19-9F77-78E881B29FD7}">
      <dgm:prSet/>
      <dgm:spPr/>
      <dgm:t>
        <a:bodyPr/>
        <a:lstStyle/>
        <a:p>
          <a:endParaRPr lang="en-US"/>
        </a:p>
      </dgm:t>
    </dgm:pt>
    <dgm:pt modelId="{8A8AD66D-72D2-43C0-A3AE-83BBA2821072}">
      <dgm:prSet/>
      <dgm:spPr/>
      <dgm:t>
        <a:bodyPr/>
        <a:lstStyle/>
        <a:p>
          <a:pPr rtl="0"/>
          <a:endParaRPr lang="en-US" dirty="0"/>
        </a:p>
      </dgm:t>
    </dgm:pt>
    <dgm:pt modelId="{ABD191F0-5AE5-4F62-AA8B-018524E45684}" type="parTrans" cxnId="{0F1FE79F-C130-4E8D-AF66-186A3D1FEF77}">
      <dgm:prSet/>
      <dgm:spPr/>
      <dgm:t>
        <a:bodyPr/>
        <a:lstStyle/>
        <a:p>
          <a:endParaRPr lang="en-US"/>
        </a:p>
      </dgm:t>
    </dgm:pt>
    <dgm:pt modelId="{DAA90B6D-468C-415E-AE91-5E588AD1AF48}" type="sibTrans" cxnId="{0F1FE79F-C130-4E8D-AF66-186A3D1FEF77}">
      <dgm:prSet/>
      <dgm:spPr/>
      <dgm:t>
        <a:bodyPr/>
        <a:lstStyle/>
        <a:p>
          <a:endParaRPr lang="en-US"/>
        </a:p>
      </dgm:t>
    </dgm:pt>
    <dgm:pt modelId="{17C73541-5BBC-46CB-A950-AD3261754FD6}">
      <dgm:prSet/>
      <dgm:spPr/>
      <dgm:t>
        <a:bodyPr/>
        <a:lstStyle/>
        <a:p>
          <a:r>
            <a:rPr lang="en-US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obstruction</a:t>
          </a:r>
          <a:endParaRPr lang="en-US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237B1DEC-7C42-4275-8FD0-E7322325F5B8}" type="parTrans" cxnId="{71941013-0735-4614-AC44-F3DDA1095D36}">
      <dgm:prSet/>
      <dgm:spPr/>
    </dgm:pt>
    <dgm:pt modelId="{045A5E76-E35F-44CB-9869-C37218FD1BEB}" type="sibTrans" cxnId="{71941013-0735-4614-AC44-F3DDA1095D36}">
      <dgm:prSet/>
      <dgm:spPr/>
    </dgm:pt>
    <dgm:pt modelId="{31832AE2-906E-446E-9B63-3768AF1FE8DB}">
      <dgm:prSet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en-US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strangulation</a:t>
          </a:r>
          <a:endParaRPr lang="en-US" b="1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gm:t>
    </dgm:pt>
    <dgm:pt modelId="{A1BC0337-9B4D-4200-9BB8-64602EE5AA19}" type="sibTrans" cxnId="{A29BA00D-C28A-4B62-B464-927AC86D4B31}">
      <dgm:prSet/>
      <dgm:spPr/>
    </dgm:pt>
    <dgm:pt modelId="{84888724-84E2-46E5-A266-301FF40483D0}" type="parTrans" cxnId="{A29BA00D-C28A-4B62-B464-927AC86D4B31}">
      <dgm:prSet/>
      <dgm:spPr/>
    </dgm:pt>
    <dgm:pt modelId="{68F67ADA-9E1C-4562-818B-98D10CF2A644}">
      <dgm:prSet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endParaRPr lang="en-US" dirty="0"/>
        </a:p>
      </dgm:t>
    </dgm:pt>
    <dgm:pt modelId="{A8226B42-ADB6-46F6-9012-7BD55C20EF2A}" type="sibTrans" cxnId="{43589713-D3E5-4F44-A1C3-6763BCCF8125}">
      <dgm:prSet/>
      <dgm:spPr/>
    </dgm:pt>
    <dgm:pt modelId="{DB468F0F-EB4F-4EEA-BC61-C23788B91275}" type="parTrans" cxnId="{43589713-D3E5-4F44-A1C3-6763BCCF8125}">
      <dgm:prSet/>
      <dgm:spPr/>
    </dgm:pt>
    <dgm:pt modelId="{A82FD82C-446D-4C15-A6FE-652EE1CD6662}">
      <dgm:prSet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en-US" dirty="0" smtClean="0">
              <a:ln>
                <a:solidFill>
                  <a:srgbClr val="00B0F0"/>
                </a:solidFill>
              </a:ln>
              <a:solidFill>
                <a:srgbClr val="00B0F0"/>
              </a:solidFill>
              <a:effectLst>
                <a:reflection blurRad="6350" stA="55000" endA="300" endPos="45500" dir="5400000" sy="-100000" algn="bl" rotWithShape="0"/>
              </a:effectLst>
            </a:rPr>
            <a:t>DYSFUNCTION</a:t>
          </a:r>
          <a:endParaRPr lang="en-US" dirty="0">
            <a:ln>
              <a:solidFill>
                <a:srgbClr val="00B0F0"/>
              </a:solidFill>
            </a:ln>
            <a:solidFill>
              <a:srgbClr val="00B0F0"/>
            </a:solidFill>
            <a:effectLst>
              <a:reflection blurRad="6350" stA="55000" endA="300" endPos="45500" dir="5400000" sy="-100000" algn="bl" rotWithShape="0"/>
            </a:effectLst>
          </a:endParaRPr>
        </a:p>
      </dgm:t>
    </dgm:pt>
    <dgm:pt modelId="{5FFDC139-2E32-42AF-A997-AA45619D0BEE}" type="parTrans" cxnId="{563D97CC-D6DF-4A5B-BF21-F0AAEBED176F}">
      <dgm:prSet/>
      <dgm:spPr/>
    </dgm:pt>
    <dgm:pt modelId="{A8D061DF-173E-4FDB-AB65-52E1D45559F0}" type="sibTrans" cxnId="{563D97CC-D6DF-4A5B-BF21-F0AAEBED176F}">
      <dgm:prSet/>
      <dgm:spPr/>
    </dgm:pt>
    <dgm:pt modelId="{5A9DABF0-7043-4E9E-B553-187F8757CD27}" type="pres">
      <dgm:prSet presAssocID="{71A28AB6-B107-4E29-8850-640E71716FC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4E7FE-A591-41BC-ACC5-45CD93040B8D}" type="pres">
      <dgm:prSet presAssocID="{857F5626-1370-4D59-9034-232D5FFC1D8D}" presName="composite" presStyleCnt="0"/>
      <dgm:spPr/>
    </dgm:pt>
    <dgm:pt modelId="{62F0A4E8-F647-45D0-9EF2-C4A47ACBF8E2}" type="pres">
      <dgm:prSet presAssocID="{857F5626-1370-4D59-9034-232D5FFC1D8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CFD75-A233-4305-B227-DBF0FF791BC5}" type="pres">
      <dgm:prSet presAssocID="{857F5626-1370-4D59-9034-232D5FFC1D8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3FFC79-A626-40C9-ACBD-F0AC5096A59D}" type="pres">
      <dgm:prSet presAssocID="{15BF72A1-882F-4010-AD89-03ACF23C80BF}" presName="sp" presStyleCnt="0"/>
      <dgm:spPr/>
    </dgm:pt>
    <dgm:pt modelId="{A6467D6E-C2B2-46BB-9B6D-9BC739BABCE9}" type="pres">
      <dgm:prSet presAssocID="{8A8AD66D-72D2-43C0-A3AE-83BBA2821072}" presName="composite" presStyleCnt="0"/>
      <dgm:spPr/>
    </dgm:pt>
    <dgm:pt modelId="{755CE9E6-7B36-40A7-9028-8E419E59855B}" type="pres">
      <dgm:prSet presAssocID="{8A8AD66D-72D2-43C0-A3AE-83BBA28210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277A5-78A6-477F-A00E-5A0E98865FAC}" type="pres">
      <dgm:prSet presAssocID="{8A8AD66D-72D2-43C0-A3AE-83BBA28210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4055B-2305-40DB-A2BE-540F6E551C15}" type="pres">
      <dgm:prSet presAssocID="{DAA90B6D-468C-415E-AE91-5E588AD1AF48}" presName="sp" presStyleCnt="0"/>
      <dgm:spPr/>
    </dgm:pt>
    <dgm:pt modelId="{DADAF83A-6B04-40BD-AB78-BA8F7DBDDEFB}" type="pres">
      <dgm:prSet presAssocID="{68F67ADA-9E1C-4562-818B-98D10CF2A644}" presName="composite" presStyleCnt="0"/>
      <dgm:spPr/>
    </dgm:pt>
    <dgm:pt modelId="{D6B99144-CAD0-4160-84D6-718D686FC6AB}" type="pres">
      <dgm:prSet presAssocID="{68F67ADA-9E1C-4562-818B-98D10CF2A64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7E5F8-E611-4C69-B028-8E4A58A66045}" type="pres">
      <dgm:prSet presAssocID="{68F67ADA-9E1C-4562-818B-98D10CF2A64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BB373A-5607-46C7-8802-1C95AE03FB6B}" type="presOf" srcId="{A82FD82C-446D-4C15-A6FE-652EE1CD6662}" destId="{3927E5F8-E611-4C69-B028-8E4A58A66045}" srcOrd="0" destOrd="0" presId="urn:microsoft.com/office/officeart/2005/8/layout/chevron2"/>
    <dgm:cxn modelId="{87450570-B286-48F0-9FB8-6143818C61AA}" type="presOf" srcId="{857F5626-1370-4D59-9034-232D5FFC1D8D}" destId="{62F0A4E8-F647-45D0-9EF2-C4A47ACBF8E2}" srcOrd="0" destOrd="0" presId="urn:microsoft.com/office/officeart/2005/8/layout/chevron2"/>
    <dgm:cxn modelId="{3495B2C4-7C0D-43EC-A18E-DA7C7AAD7D24}" type="presOf" srcId="{31832AE2-906E-446E-9B63-3768AF1FE8DB}" destId="{A53277A5-78A6-477F-A00E-5A0E98865FAC}" srcOrd="0" destOrd="0" presId="urn:microsoft.com/office/officeart/2005/8/layout/chevron2"/>
    <dgm:cxn modelId="{B33ADC6B-E66B-413E-B81E-01451CC192AC}" type="presOf" srcId="{17C73541-5BBC-46CB-A950-AD3261754FD6}" destId="{EB3CFD75-A233-4305-B227-DBF0FF791BC5}" srcOrd="0" destOrd="0" presId="urn:microsoft.com/office/officeart/2005/8/layout/chevron2"/>
    <dgm:cxn modelId="{7C56F1DC-1572-4AA3-B213-F2473EB56BE1}" type="presOf" srcId="{8A8AD66D-72D2-43C0-A3AE-83BBA2821072}" destId="{755CE9E6-7B36-40A7-9028-8E419E59855B}" srcOrd="0" destOrd="0" presId="urn:microsoft.com/office/officeart/2005/8/layout/chevron2"/>
    <dgm:cxn modelId="{A29BA00D-C28A-4B62-B464-927AC86D4B31}" srcId="{8A8AD66D-72D2-43C0-A3AE-83BBA2821072}" destId="{31832AE2-906E-446E-9B63-3768AF1FE8DB}" srcOrd="0" destOrd="0" parTransId="{84888724-84E2-46E5-A266-301FF40483D0}" sibTransId="{A1BC0337-9B4D-4200-9BB8-64602EE5AA19}"/>
    <dgm:cxn modelId="{563D97CC-D6DF-4A5B-BF21-F0AAEBED176F}" srcId="{68F67ADA-9E1C-4562-818B-98D10CF2A644}" destId="{A82FD82C-446D-4C15-A6FE-652EE1CD6662}" srcOrd="0" destOrd="0" parTransId="{5FFDC139-2E32-42AF-A997-AA45619D0BEE}" sibTransId="{A8D061DF-173E-4FDB-AB65-52E1D45559F0}"/>
    <dgm:cxn modelId="{71941013-0735-4614-AC44-F3DDA1095D36}" srcId="{857F5626-1370-4D59-9034-232D5FFC1D8D}" destId="{17C73541-5BBC-46CB-A950-AD3261754FD6}" srcOrd="0" destOrd="0" parTransId="{237B1DEC-7C42-4275-8FD0-E7322325F5B8}" sibTransId="{045A5E76-E35F-44CB-9869-C37218FD1BEB}"/>
    <dgm:cxn modelId="{7B55901B-E5D9-41D4-B7BB-B3AC9E40E794}" type="presOf" srcId="{71A28AB6-B107-4E29-8850-640E71716FCB}" destId="{5A9DABF0-7043-4E9E-B553-187F8757CD27}" srcOrd="0" destOrd="0" presId="urn:microsoft.com/office/officeart/2005/8/layout/chevron2"/>
    <dgm:cxn modelId="{43589713-D3E5-4F44-A1C3-6763BCCF8125}" srcId="{71A28AB6-B107-4E29-8850-640E71716FCB}" destId="{68F67ADA-9E1C-4562-818B-98D10CF2A644}" srcOrd="2" destOrd="0" parTransId="{DB468F0F-EB4F-4EEA-BC61-C23788B91275}" sibTransId="{A8226B42-ADB6-46F6-9012-7BD55C20EF2A}"/>
    <dgm:cxn modelId="{0F1FE79F-C130-4E8D-AF66-186A3D1FEF77}" srcId="{71A28AB6-B107-4E29-8850-640E71716FCB}" destId="{8A8AD66D-72D2-43C0-A3AE-83BBA2821072}" srcOrd="1" destOrd="0" parTransId="{ABD191F0-5AE5-4F62-AA8B-018524E45684}" sibTransId="{DAA90B6D-468C-415E-AE91-5E588AD1AF48}"/>
    <dgm:cxn modelId="{9439646E-9D82-4533-99C8-700288164DC2}" type="presOf" srcId="{68F67ADA-9E1C-4562-818B-98D10CF2A644}" destId="{D6B99144-CAD0-4160-84D6-718D686FC6AB}" srcOrd="0" destOrd="0" presId="urn:microsoft.com/office/officeart/2005/8/layout/chevron2"/>
    <dgm:cxn modelId="{BAD90D17-CD88-4A19-9F77-78E881B29FD7}" srcId="{71A28AB6-B107-4E29-8850-640E71716FCB}" destId="{857F5626-1370-4D59-9034-232D5FFC1D8D}" srcOrd="0" destOrd="0" parTransId="{0770EB94-5365-4F95-B63C-09C0FFB82933}" sibTransId="{15BF72A1-882F-4010-AD89-03ACF23C80BF}"/>
    <dgm:cxn modelId="{D7702D1C-C4AC-4BA6-AAB0-7D766741192B}" type="presParOf" srcId="{5A9DABF0-7043-4E9E-B553-187F8757CD27}" destId="{3724E7FE-A591-41BC-ACC5-45CD93040B8D}" srcOrd="0" destOrd="0" presId="urn:microsoft.com/office/officeart/2005/8/layout/chevron2"/>
    <dgm:cxn modelId="{E18F5AA8-B194-4672-90E4-F8C0ACF76549}" type="presParOf" srcId="{3724E7FE-A591-41BC-ACC5-45CD93040B8D}" destId="{62F0A4E8-F647-45D0-9EF2-C4A47ACBF8E2}" srcOrd="0" destOrd="0" presId="urn:microsoft.com/office/officeart/2005/8/layout/chevron2"/>
    <dgm:cxn modelId="{5F82613C-058F-4139-92CA-15E78F7612C0}" type="presParOf" srcId="{3724E7FE-A591-41BC-ACC5-45CD93040B8D}" destId="{EB3CFD75-A233-4305-B227-DBF0FF791BC5}" srcOrd="1" destOrd="0" presId="urn:microsoft.com/office/officeart/2005/8/layout/chevron2"/>
    <dgm:cxn modelId="{EFB318A0-D526-41C8-8C44-6FD1A21AB753}" type="presParOf" srcId="{5A9DABF0-7043-4E9E-B553-187F8757CD27}" destId="{B73FFC79-A626-40C9-ACBD-F0AC5096A59D}" srcOrd="1" destOrd="0" presId="urn:microsoft.com/office/officeart/2005/8/layout/chevron2"/>
    <dgm:cxn modelId="{869915A1-154F-4A84-A21D-4407AC553C78}" type="presParOf" srcId="{5A9DABF0-7043-4E9E-B553-187F8757CD27}" destId="{A6467D6E-C2B2-46BB-9B6D-9BC739BABCE9}" srcOrd="2" destOrd="0" presId="urn:microsoft.com/office/officeart/2005/8/layout/chevron2"/>
    <dgm:cxn modelId="{49774711-F9E3-412E-8E54-BA354EDD6E53}" type="presParOf" srcId="{A6467D6E-C2B2-46BB-9B6D-9BC739BABCE9}" destId="{755CE9E6-7B36-40A7-9028-8E419E59855B}" srcOrd="0" destOrd="0" presId="urn:microsoft.com/office/officeart/2005/8/layout/chevron2"/>
    <dgm:cxn modelId="{2662050B-74B9-4EE3-ADC7-D5323079D358}" type="presParOf" srcId="{A6467D6E-C2B2-46BB-9B6D-9BC739BABCE9}" destId="{A53277A5-78A6-477F-A00E-5A0E98865FAC}" srcOrd="1" destOrd="0" presId="urn:microsoft.com/office/officeart/2005/8/layout/chevron2"/>
    <dgm:cxn modelId="{BE5CDD15-D314-484C-814A-69E6995911AE}" type="presParOf" srcId="{5A9DABF0-7043-4E9E-B553-187F8757CD27}" destId="{C9B4055B-2305-40DB-A2BE-540F6E551C15}" srcOrd="3" destOrd="0" presId="urn:microsoft.com/office/officeart/2005/8/layout/chevron2"/>
    <dgm:cxn modelId="{3D621EB6-BB42-42BC-A45E-401D9350EAFC}" type="presParOf" srcId="{5A9DABF0-7043-4E9E-B553-187F8757CD27}" destId="{DADAF83A-6B04-40BD-AB78-BA8F7DBDDEFB}" srcOrd="4" destOrd="0" presId="urn:microsoft.com/office/officeart/2005/8/layout/chevron2"/>
    <dgm:cxn modelId="{7E57AA95-0E13-4BC1-B2A5-00E48D8349B1}" type="presParOf" srcId="{DADAF83A-6B04-40BD-AB78-BA8F7DBDDEFB}" destId="{D6B99144-CAD0-4160-84D6-718D686FC6AB}" srcOrd="0" destOrd="0" presId="urn:microsoft.com/office/officeart/2005/8/layout/chevron2"/>
    <dgm:cxn modelId="{584248DE-0059-47BC-B0FA-C7DA9003FEB3}" type="presParOf" srcId="{DADAF83A-6B04-40BD-AB78-BA8F7DBDDEFB}" destId="{3927E5F8-E611-4C69-B028-8E4A58A66045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C07FBE-7EF2-436E-9B0E-D435B3C3EBF8}" type="doc">
      <dgm:prSet loTypeId="urn:microsoft.com/office/officeart/2005/8/layout/equation2" loCatId="process" qsTypeId="urn:microsoft.com/office/officeart/2005/8/quickstyle/3d5" qsCatId="3D" csTypeId="urn:microsoft.com/office/officeart/2005/8/colors/colorful5" csCatId="colorful" phldr="1"/>
      <dgm:spPr>
        <a:scene3d>
          <a:camera prst="perspectiveContrastingRightFacing" zoom="95000"/>
          <a:lightRig rig="flat" dir="t"/>
        </a:scene3d>
      </dgm:spPr>
    </dgm:pt>
    <dgm:pt modelId="{406243C4-2AED-4CB9-BC4F-6AD0A79F6261}">
      <dgm:prSet phldrT="[Text]"/>
      <dgm:spPr/>
      <dgm:t>
        <a:bodyPr/>
        <a:lstStyle/>
        <a:p>
          <a:r>
            <a:rPr lang="en-US" dirty="0" smtClean="0"/>
            <a:t>CARE</a:t>
          </a:r>
          <a:endParaRPr lang="en-US" dirty="0"/>
        </a:p>
      </dgm:t>
    </dgm:pt>
    <dgm:pt modelId="{5C486F88-A57F-4850-9FBE-301ED43BEBD3}" type="parTrans" cxnId="{139BE125-C4C4-4548-9103-BE0AA0E07EDE}">
      <dgm:prSet/>
      <dgm:spPr/>
      <dgm:t>
        <a:bodyPr/>
        <a:lstStyle/>
        <a:p>
          <a:endParaRPr lang="en-US"/>
        </a:p>
      </dgm:t>
    </dgm:pt>
    <dgm:pt modelId="{C00C7F7A-8F53-4CE3-8A95-5C3D8F9D0FC4}" type="sibTrans" cxnId="{139BE125-C4C4-4548-9103-BE0AA0E07EDE}">
      <dgm:prSet/>
      <dgm:spPr/>
      <dgm:t>
        <a:bodyPr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endParaRPr lang="en-US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92C35E29-3E1C-4D80-BA5A-0895A8E06AF1}">
      <dgm:prSet phldrT="[Text]"/>
      <dgm:spPr/>
      <dgm:t>
        <a:bodyPr/>
        <a:lstStyle/>
        <a:p>
          <a:r>
            <a:rPr lang="en-US" dirty="0" smtClean="0"/>
            <a:t>CURE</a:t>
          </a:r>
          <a:endParaRPr lang="en-US" dirty="0"/>
        </a:p>
      </dgm:t>
    </dgm:pt>
    <dgm:pt modelId="{B03B1A21-B718-4D75-B9F7-E65397BE2CFD}" type="parTrans" cxnId="{5660ADC3-ED40-4ABA-BB95-BFE178F407CE}">
      <dgm:prSet/>
      <dgm:spPr/>
      <dgm:t>
        <a:bodyPr/>
        <a:lstStyle/>
        <a:p>
          <a:endParaRPr lang="en-US"/>
        </a:p>
      </dgm:t>
    </dgm:pt>
    <dgm:pt modelId="{72D2DF6D-8682-4FA5-8247-E3081024006F}" type="sibTrans" cxnId="{5660ADC3-ED40-4ABA-BB95-BFE178F407CE}">
      <dgm:prSet/>
      <dgm:spPr/>
      <dgm:t>
        <a:bodyPr/>
        <a:lstStyle/>
        <a:p>
          <a:endParaRPr lang="en-US"/>
        </a:p>
      </dgm:t>
    </dgm:pt>
    <dgm:pt modelId="{90259236-D240-4B5E-8972-CE4C96477649}">
      <dgm:prSet phldrT="[Text]"/>
      <dgm:spPr/>
      <dgm:t>
        <a:bodyPr/>
        <a:lstStyle/>
        <a:p>
          <a:r>
            <a:rPr lang="en-US" dirty="0" smtClean="0"/>
            <a:t>CORE</a:t>
          </a:r>
          <a:endParaRPr lang="en-US" dirty="0"/>
        </a:p>
      </dgm:t>
    </dgm:pt>
    <dgm:pt modelId="{7AFFA55B-C71F-471D-8E3E-699BEA1365E2}" type="parTrans" cxnId="{65AF150D-888B-463C-B5B0-9B9E57415D0C}">
      <dgm:prSet/>
      <dgm:spPr/>
      <dgm:t>
        <a:bodyPr/>
        <a:lstStyle/>
        <a:p>
          <a:endParaRPr lang="en-US"/>
        </a:p>
      </dgm:t>
    </dgm:pt>
    <dgm:pt modelId="{AD3CE4B3-3BD6-4352-8823-8DC5B171148A}" type="sibTrans" cxnId="{65AF150D-888B-463C-B5B0-9B9E57415D0C}">
      <dgm:prSet/>
      <dgm:spPr/>
      <dgm:t>
        <a:bodyPr/>
        <a:lstStyle/>
        <a:p>
          <a:endParaRPr lang="en-US"/>
        </a:p>
      </dgm:t>
    </dgm:pt>
    <dgm:pt modelId="{8977E445-DFA6-4B7D-8C5C-4EC4C9C63347}" type="pres">
      <dgm:prSet presAssocID="{82C07FBE-7EF2-436E-9B0E-D435B3C3EBF8}" presName="Name0" presStyleCnt="0">
        <dgm:presLayoutVars>
          <dgm:dir/>
          <dgm:resizeHandles val="exact"/>
        </dgm:presLayoutVars>
      </dgm:prSet>
      <dgm:spPr/>
    </dgm:pt>
    <dgm:pt modelId="{914110CF-3660-4EEF-9734-356AC73E9DD9}" type="pres">
      <dgm:prSet presAssocID="{82C07FBE-7EF2-436E-9B0E-D435B3C3EBF8}" presName="vNodes" presStyleCnt="0"/>
      <dgm:spPr/>
    </dgm:pt>
    <dgm:pt modelId="{C6C5807C-35DB-41B9-A506-A78FCC4F9761}" type="pres">
      <dgm:prSet presAssocID="{406243C4-2AED-4CB9-BC4F-6AD0A79F626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BF082-B361-4871-B047-8B03E5EDCA9D}" type="pres">
      <dgm:prSet presAssocID="{C00C7F7A-8F53-4CE3-8A95-5C3D8F9D0FC4}" presName="spacerT" presStyleCnt="0"/>
      <dgm:spPr/>
    </dgm:pt>
    <dgm:pt modelId="{84890A5C-DAD3-488C-9675-034C75A49C43}" type="pres">
      <dgm:prSet presAssocID="{C00C7F7A-8F53-4CE3-8A95-5C3D8F9D0FC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37B4F14-07C9-46AE-BFFB-6E7F04B052A1}" type="pres">
      <dgm:prSet presAssocID="{C00C7F7A-8F53-4CE3-8A95-5C3D8F9D0FC4}" presName="spacerB" presStyleCnt="0"/>
      <dgm:spPr/>
    </dgm:pt>
    <dgm:pt modelId="{6A5EC9FE-54ED-4D54-A83D-A5C6B1DA3413}" type="pres">
      <dgm:prSet presAssocID="{92C35E29-3E1C-4D80-BA5A-0895A8E06A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05CD8C-AFD9-49FC-91CC-8F1A52C32AED}" type="pres">
      <dgm:prSet presAssocID="{82C07FBE-7EF2-436E-9B0E-D435B3C3EBF8}" presName="sibTransLast" presStyleLbl="sibTrans2D1" presStyleIdx="1" presStyleCnt="2"/>
      <dgm:spPr/>
      <dgm:t>
        <a:bodyPr/>
        <a:lstStyle/>
        <a:p>
          <a:endParaRPr lang="en-IN"/>
        </a:p>
      </dgm:t>
    </dgm:pt>
    <dgm:pt modelId="{F803D6B2-28B3-4596-857B-C6B859236FEA}" type="pres">
      <dgm:prSet presAssocID="{82C07FBE-7EF2-436E-9B0E-D435B3C3EBF8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E4BBA095-12D8-43E7-9985-F8725DBAEA86}" type="pres">
      <dgm:prSet presAssocID="{82C07FBE-7EF2-436E-9B0E-D435B3C3EBF8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CA10684-28A0-4000-AFC4-62F7E4F3A0C8}" type="presOf" srcId="{72D2DF6D-8682-4FA5-8247-E3081024006F}" destId="{8605CD8C-AFD9-49FC-91CC-8F1A52C32AED}" srcOrd="0" destOrd="0" presId="urn:microsoft.com/office/officeart/2005/8/layout/equation2"/>
    <dgm:cxn modelId="{F458B582-3C96-4BEC-9770-F9193E05652A}" type="presOf" srcId="{C00C7F7A-8F53-4CE3-8A95-5C3D8F9D0FC4}" destId="{84890A5C-DAD3-488C-9675-034C75A49C43}" srcOrd="0" destOrd="0" presId="urn:microsoft.com/office/officeart/2005/8/layout/equation2"/>
    <dgm:cxn modelId="{BDAED95C-B0B4-47FF-B0C6-B7690AF0FB00}" type="presOf" srcId="{90259236-D240-4B5E-8972-CE4C96477649}" destId="{E4BBA095-12D8-43E7-9985-F8725DBAEA86}" srcOrd="0" destOrd="0" presId="urn:microsoft.com/office/officeart/2005/8/layout/equation2"/>
    <dgm:cxn modelId="{65AF150D-888B-463C-B5B0-9B9E57415D0C}" srcId="{82C07FBE-7EF2-436E-9B0E-D435B3C3EBF8}" destId="{90259236-D240-4B5E-8972-CE4C96477649}" srcOrd="2" destOrd="0" parTransId="{7AFFA55B-C71F-471D-8E3E-699BEA1365E2}" sibTransId="{AD3CE4B3-3BD6-4352-8823-8DC5B171148A}"/>
    <dgm:cxn modelId="{08E05911-0219-4872-92C8-D999A6DDA133}" type="presOf" srcId="{92C35E29-3E1C-4D80-BA5A-0895A8E06AF1}" destId="{6A5EC9FE-54ED-4D54-A83D-A5C6B1DA3413}" srcOrd="0" destOrd="0" presId="urn:microsoft.com/office/officeart/2005/8/layout/equation2"/>
    <dgm:cxn modelId="{EC547928-85BE-48A1-A036-8D35C98BDA84}" type="presOf" srcId="{406243C4-2AED-4CB9-BC4F-6AD0A79F6261}" destId="{C6C5807C-35DB-41B9-A506-A78FCC4F9761}" srcOrd="0" destOrd="0" presId="urn:microsoft.com/office/officeart/2005/8/layout/equation2"/>
    <dgm:cxn modelId="{7AB8BC9B-0CD5-4585-BFE4-B366EF994B20}" type="presOf" srcId="{82C07FBE-7EF2-436E-9B0E-D435B3C3EBF8}" destId="{8977E445-DFA6-4B7D-8C5C-4EC4C9C63347}" srcOrd="0" destOrd="0" presId="urn:microsoft.com/office/officeart/2005/8/layout/equation2"/>
    <dgm:cxn modelId="{5660ADC3-ED40-4ABA-BB95-BFE178F407CE}" srcId="{82C07FBE-7EF2-436E-9B0E-D435B3C3EBF8}" destId="{92C35E29-3E1C-4D80-BA5A-0895A8E06AF1}" srcOrd="1" destOrd="0" parTransId="{B03B1A21-B718-4D75-B9F7-E65397BE2CFD}" sibTransId="{72D2DF6D-8682-4FA5-8247-E3081024006F}"/>
    <dgm:cxn modelId="{517F45F8-C44E-4E96-A2DE-C9714937A702}" type="presOf" srcId="{72D2DF6D-8682-4FA5-8247-E3081024006F}" destId="{F803D6B2-28B3-4596-857B-C6B859236FEA}" srcOrd="1" destOrd="0" presId="urn:microsoft.com/office/officeart/2005/8/layout/equation2"/>
    <dgm:cxn modelId="{139BE125-C4C4-4548-9103-BE0AA0E07EDE}" srcId="{82C07FBE-7EF2-436E-9B0E-D435B3C3EBF8}" destId="{406243C4-2AED-4CB9-BC4F-6AD0A79F6261}" srcOrd="0" destOrd="0" parTransId="{5C486F88-A57F-4850-9FBE-301ED43BEBD3}" sibTransId="{C00C7F7A-8F53-4CE3-8A95-5C3D8F9D0FC4}"/>
    <dgm:cxn modelId="{00507A01-E8CC-4C5E-A33D-1D423F595B68}" type="presParOf" srcId="{8977E445-DFA6-4B7D-8C5C-4EC4C9C63347}" destId="{914110CF-3660-4EEF-9734-356AC73E9DD9}" srcOrd="0" destOrd="0" presId="urn:microsoft.com/office/officeart/2005/8/layout/equation2"/>
    <dgm:cxn modelId="{74DF90D5-790C-4B7F-89CD-A82B2EF80EB8}" type="presParOf" srcId="{914110CF-3660-4EEF-9734-356AC73E9DD9}" destId="{C6C5807C-35DB-41B9-A506-A78FCC4F9761}" srcOrd="0" destOrd="0" presId="urn:microsoft.com/office/officeart/2005/8/layout/equation2"/>
    <dgm:cxn modelId="{5762F0E6-01BD-4962-9EDD-B7162AE3A121}" type="presParOf" srcId="{914110CF-3660-4EEF-9734-356AC73E9DD9}" destId="{D24BF082-B361-4871-B047-8B03E5EDCA9D}" srcOrd="1" destOrd="0" presId="urn:microsoft.com/office/officeart/2005/8/layout/equation2"/>
    <dgm:cxn modelId="{E40B5897-36AC-4BD1-BC8B-A1CAD0748149}" type="presParOf" srcId="{914110CF-3660-4EEF-9734-356AC73E9DD9}" destId="{84890A5C-DAD3-488C-9675-034C75A49C43}" srcOrd="2" destOrd="0" presId="urn:microsoft.com/office/officeart/2005/8/layout/equation2"/>
    <dgm:cxn modelId="{123DE2DE-4433-4111-A4C6-A7F81639B9BF}" type="presParOf" srcId="{914110CF-3660-4EEF-9734-356AC73E9DD9}" destId="{E37B4F14-07C9-46AE-BFFB-6E7F04B052A1}" srcOrd="3" destOrd="0" presId="urn:microsoft.com/office/officeart/2005/8/layout/equation2"/>
    <dgm:cxn modelId="{20F16E00-ECC0-40A4-80DB-3FBF817FFB92}" type="presParOf" srcId="{914110CF-3660-4EEF-9734-356AC73E9DD9}" destId="{6A5EC9FE-54ED-4D54-A83D-A5C6B1DA3413}" srcOrd="4" destOrd="0" presId="urn:microsoft.com/office/officeart/2005/8/layout/equation2"/>
    <dgm:cxn modelId="{EA515347-DF98-4B40-801F-0C0856021964}" type="presParOf" srcId="{8977E445-DFA6-4B7D-8C5C-4EC4C9C63347}" destId="{8605CD8C-AFD9-49FC-91CC-8F1A52C32AED}" srcOrd="1" destOrd="0" presId="urn:microsoft.com/office/officeart/2005/8/layout/equation2"/>
    <dgm:cxn modelId="{9544390A-03B2-4393-9917-3E624A1B9323}" type="presParOf" srcId="{8605CD8C-AFD9-49FC-91CC-8F1A52C32AED}" destId="{F803D6B2-28B3-4596-857B-C6B859236FEA}" srcOrd="0" destOrd="0" presId="urn:microsoft.com/office/officeart/2005/8/layout/equation2"/>
    <dgm:cxn modelId="{A0D045E8-4B59-442E-837F-E307BF655136}" type="presParOf" srcId="{8977E445-DFA6-4B7D-8C5C-4EC4C9C63347}" destId="{E4BBA095-12D8-43E7-9985-F8725DBAEA86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45E5C"/>
            </a:gs>
            <a:gs pos="50000">
              <a:srgbClr val="D78F8D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en.wikipedia.org/wiki/File:Inguinalhernia.gif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en.wikipedia.org/wiki/File:Hiatalhernia.gi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File:Hernia_surgery_navy_dr.jp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12800" b="1" dirty="0" smtClean="0"/>
              <a:t>HERNIAS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4114800"/>
            <a:ext cx="5486400" cy="20574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Ms. Mariya Oliver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Asst. Professor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College of Nursing </a:t>
            </a:r>
            <a:r>
              <a:rPr lang="en-US" dirty="0" err="1" smtClean="0">
                <a:solidFill>
                  <a:schemeClr val="tx1"/>
                </a:solidFill>
              </a:rPr>
              <a:t>Kishtwar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 OF  HERNIAS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Inguinal (groin) hernia</a:t>
            </a:r>
          </a:p>
          <a:p>
            <a:pPr marL="514350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	Direct inguinal hernia</a:t>
            </a:r>
          </a:p>
          <a:p>
            <a:pPr marL="514350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	Indirect inguinal hernia</a:t>
            </a:r>
          </a:p>
          <a:p>
            <a:pPr marL="514350" indent="-514350"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Content Placeholder 4" descr="http://upload.wikimedia.org/wikipedia/commons/1/11/Inguinalhernia.gif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219200"/>
            <a:ext cx="4343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ARIYA\Pictures\MEDICAL\MEDICAL\untitled1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5152" y="381000"/>
            <a:ext cx="7810648" cy="6019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609600"/>
            <a:ext cx="4267200" cy="6096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dirty="0" smtClean="0"/>
              <a:t>Femoral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Umbilical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Incisional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Spigelian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Obturator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Epigastric hernia</a:t>
            </a:r>
          </a:p>
          <a:p>
            <a:pPr marL="514350" indent="-514350">
              <a:lnSpc>
                <a:spcPct val="150000"/>
              </a:lnSpc>
            </a:pPr>
            <a:r>
              <a:rPr lang="en-US" dirty="0" smtClean="0"/>
              <a:t>Diaphragmatic hernia</a:t>
            </a:r>
          </a:p>
          <a:p>
            <a:pPr marL="514350" indent="-514350"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 descr="C:\Users\MARIYA\Pictures\MEDICAL\MEDICAL\types2[1]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0" y="685800"/>
            <a:ext cx="42672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Diaphragmatic hernia</a:t>
            </a:r>
            <a:endParaRPr lang="en-US" b="1" dirty="0"/>
          </a:p>
        </p:txBody>
      </p:sp>
      <p:pic>
        <p:nvPicPr>
          <p:cNvPr id="7" name="Content Placeholder 6" descr="http://upload.wikimedia.org/wikipedia/commons/f/fe/Hiatalhernia.gif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0"/>
            <a:ext cx="434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MARIYA\Pictures\MEDICAL\MEDICAL\untitled.b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524000"/>
            <a:ext cx="43434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 descr="Femoral Hern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mpd0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304800"/>
            <a:ext cx="8610600" cy="6324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b="1" u="sng" dirty="0" smtClean="0"/>
              <a:t>OTHER HERNIAS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Littre's hernia.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dirty="0" smtClean="0"/>
              <a:t>Lumbar hernia (Bleichner's Hernia)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de-DE" dirty="0" smtClean="0"/>
              <a:t>		Petit's hernia + Grynfeltt's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 smtClean="0"/>
              <a:t>Maydl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 smtClean="0"/>
              <a:t>Pantaloon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 smtClean="0"/>
              <a:t>Paraumbilical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 smtClean="0"/>
              <a:t>Perineal hernia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7"/>
            </a:pPr>
            <a:r>
              <a:rPr lang="en-US" dirty="0" smtClean="0"/>
              <a:t>Properitoneal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</a:pPr>
            <a:r>
              <a:rPr lang="en-US" dirty="0" smtClean="0"/>
              <a:t>Richter's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dirty="0" smtClean="0"/>
              <a:t>Sciatic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dirty="0" smtClean="0"/>
              <a:t>Sports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dirty="0" smtClean="0"/>
              <a:t>Velpeau hernia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9"/>
            </a:pPr>
            <a:r>
              <a:rPr lang="en-US" dirty="0" err="1" smtClean="0"/>
              <a:t>Amyand's</a:t>
            </a:r>
            <a:r>
              <a:rPr lang="en-US" dirty="0" smtClean="0"/>
              <a:t> Hernia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u="sng" dirty="0" smtClean="0"/>
              <a:t>ETIOLOGY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Obesity.</a:t>
            </a:r>
          </a:p>
          <a:p>
            <a:r>
              <a:rPr lang="en-US" dirty="0" smtClean="0"/>
              <a:t>Heavy lifting.</a:t>
            </a:r>
          </a:p>
          <a:p>
            <a:r>
              <a:rPr lang="en-US" dirty="0" smtClean="0"/>
              <a:t>Coughing.</a:t>
            </a:r>
          </a:p>
          <a:p>
            <a:r>
              <a:rPr lang="en-US" dirty="0" smtClean="0"/>
              <a:t>Straining during a bowel movement or urination.</a:t>
            </a:r>
          </a:p>
          <a:p>
            <a:r>
              <a:rPr lang="en-US" dirty="0" smtClean="0"/>
              <a:t>Chronic lung disease.</a:t>
            </a:r>
          </a:p>
          <a:p>
            <a:r>
              <a:rPr lang="en-US" dirty="0" smtClean="0"/>
              <a:t>Fluid in the abdominal cavity.</a:t>
            </a:r>
          </a:p>
          <a:p>
            <a:r>
              <a:rPr lang="en-US" dirty="0" smtClean="0"/>
              <a:t>A family history.</a:t>
            </a:r>
          </a:p>
          <a:p>
            <a:r>
              <a:rPr lang="en-US" dirty="0" smtClean="0"/>
              <a:t>If muscles are weakened due to poor nutrition, smoking, and overexertion, hernias are more likely to occur.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u="sng" dirty="0" smtClean="0"/>
              <a:t>SIGNS  AND  SYMPTOMS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Reducible hernia.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Irreducible hernia.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Strangulated hernia.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 On a piece of clothing, a loose seam will be prone to tear; make it too tight and it will restrict movement. 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PROGRESS  OF  THE  HERNIA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ernia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4343400" cy="5257800"/>
          </a:xfrm>
          <a:prstGeom prst="rect">
            <a:avLst/>
          </a:prstGeom>
          <a:noFill/>
        </p:spPr>
      </p:pic>
      <p:pic>
        <p:nvPicPr>
          <p:cNvPr id="8" name="Picture 6" descr="hernia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447800"/>
            <a:ext cx="4038600" cy="5257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381000"/>
            <a:ext cx="3886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dirty="0" smtClean="0"/>
              <a:t>Incarcerated</a:t>
            </a:r>
            <a:endParaRPr lang="en-US" sz="46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810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dirty="0" smtClean="0"/>
              <a:t>Strangulated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u="sng" dirty="0" smtClean="0"/>
              <a:t>DIAGNOSTIC MEASURES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A.	History collection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B.	Physical examination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C.	Lab investigations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D.	Cough test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E.	Valsalva’s maneuver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F.	Imaging studies (</a:t>
            </a:r>
            <a:r>
              <a:rPr lang="en-US" dirty="0" err="1" smtClean="0"/>
              <a:t>MDCT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u="sng" dirty="0" smtClean="0"/>
              <a:t>COMPLICATIONS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•	Inflammation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Irreducibility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Obstruction of any lumen, such as bowel obstruction in intestinal hernias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Strangulation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Hydrocele of the hernial sac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Haemorrhage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•	Autoimmune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MEDICAL 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86000"/>
            <a:ext cx="4648200" cy="4191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REDUCIBLE HERNIA</a:t>
            </a:r>
          </a:p>
          <a:p>
            <a:pPr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IRREDUCIBLE HERNIA</a:t>
            </a:r>
            <a:endParaRPr lang="en-US" dirty="0"/>
          </a:p>
        </p:txBody>
      </p:sp>
      <p:pic>
        <p:nvPicPr>
          <p:cNvPr id="5" name="Content Placeholder 4" descr="barleygrass-capsul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2344544">
            <a:off x="4751236" y="2008604"/>
            <a:ext cx="3810000" cy="37369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SURGICAL  MANAGEMENT</a:t>
            </a:r>
            <a:endParaRPr lang="en-US" b="1" u="sng" dirty="0"/>
          </a:p>
        </p:txBody>
      </p:sp>
      <p:pic>
        <p:nvPicPr>
          <p:cNvPr id="4" name="Content Placeholder 3" descr="http://upload.wikimedia.org/wikipedia/en/thumb/0/0a/Hernia_surgery_navy_dr.jpg/220px-Hernia_surgery_navy_dr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4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of hernia surgeries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Herniotomy.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Herniorraphy.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Hernioplasty.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Laparoscopic surgery.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Gastropexy.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ARIYA\Pictures\MEDICAL\MEDICAL\mesh repair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ARIYA\Pictures\MEDICAL\MEDICAL\untitled2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ARIYA\Pictures\MEDICAL\MEDICAL\lap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868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/>
              <a:t>What is a hernia?</a:t>
            </a:r>
            <a:r>
              <a:rPr lang="en-US" sz="5400" b="1" dirty="0" smtClean="0"/>
              <a:t>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A hernia is the protrusion of an organ or the fascia of an organ through the wall of the cavity that normally contains it.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By far the most common hernias develop in the abdomen, when a weakness in the abdominal wall evolves into a localized hole, or "defect", through which adipose tissue, or abdominal organs covered with peritoneum, may protrude.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MARIYA\Pictures\MEDICAL\MEDICAL\laproscopic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u="sng" dirty="0" smtClean="0"/>
              <a:t>HERNIA   TRUSS</a:t>
            </a:r>
            <a:endParaRPr lang="en-US" b="1" u="sng" dirty="0"/>
          </a:p>
        </p:txBody>
      </p:sp>
      <p:pic>
        <p:nvPicPr>
          <p:cNvPr id="5122" name="Picture 2" descr="C:\Users\MARIYA\Pictures\MEDICAL\MEDICAL\4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 flipH="1">
            <a:off x="152398" y="1600200"/>
            <a:ext cx="4343399" cy="5029200"/>
          </a:xfrm>
          <a:prstGeom prst="rect">
            <a:avLst/>
          </a:prstGeom>
          <a:noFill/>
        </p:spPr>
      </p:pic>
      <p:pic>
        <p:nvPicPr>
          <p:cNvPr id="5123" name="Picture 3" descr="C:\Users\MARIYA\Pictures\MEDICAL\MEDICAL\truss.b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00200"/>
            <a:ext cx="42672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russ2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304800"/>
            <a:ext cx="4114800" cy="6248400"/>
          </a:xfrm>
        </p:spPr>
      </p:pic>
      <p:pic>
        <p:nvPicPr>
          <p:cNvPr id="6" name="Content Placeholder 5" descr="truss1.bmp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24400" y="304800"/>
            <a:ext cx="40386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u="sng" dirty="0" smtClean="0"/>
              <a:t>NURSING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	Acute pain related to the strangulation of the herniated part and surgical interventions.</a:t>
            </a:r>
          </a:p>
          <a:p>
            <a:pPr>
              <a:buNone/>
            </a:pPr>
            <a:r>
              <a:rPr lang="en-US" dirty="0" smtClean="0"/>
              <a:t>2.	Imbalanced nutrition, less than body requirement related to nausea, vomiting, and pain.</a:t>
            </a:r>
          </a:p>
          <a:p>
            <a:pPr>
              <a:buNone/>
            </a:pPr>
            <a:r>
              <a:rPr lang="en-US" dirty="0" smtClean="0"/>
              <a:t>3.	Fluid volume deficit related to presence of </a:t>
            </a:r>
            <a:r>
              <a:rPr lang="en-US" dirty="0" err="1" smtClean="0"/>
              <a:t>hemorrahge</a:t>
            </a:r>
            <a:r>
              <a:rPr lang="en-US" dirty="0" smtClean="0"/>
              <a:t>, excessive vomiting or fliud accumulation secondary to development of complications.</a:t>
            </a:r>
          </a:p>
          <a:p>
            <a:pPr>
              <a:buNone/>
            </a:pPr>
            <a:r>
              <a:rPr lang="en-US" dirty="0" smtClean="0"/>
              <a:t>4.	Activity intolerance related to severe pain.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5.   Disturbed body image related to protrusion of the body parts through the hernial sac.</a:t>
            </a:r>
          </a:p>
          <a:p>
            <a:pPr>
              <a:buNone/>
            </a:pPr>
            <a:r>
              <a:rPr lang="en-US" dirty="0" smtClean="0"/>
              <a:t>6.	Anxiety related to severe pain, protrusion of the herniated sac, and outcome of treatment modalities.</a:t>
            </a:r>
          </a:p>
          <a:p>
            <a:pPr>
              <a:buNone/>
            </a:pPr>
            <a:r>
              <a:rPr lang="en-US" dirty="0" smtClean="0"/>
              <a:t>7.	Deficient knowledge regarding the care to be taken, cause of the disease and the various complications that can arise.</a:t>
            </a:r>
          </a:p>
          <a:p>
            <a:pPr>
              <a:buNone/>
            </a:pPr>
            <a:r>
              <a:rPr lang="en-US" dirty="0" smtClean="0"/>
              <a:t>8.	Risk for complications, hemorrhage and life threatening situation related to untreated herniated sac.</a:t>
            </a:r>
          </a:p>
          <a:p>
            <a:pPr>
              <a:buNone/>
            </a:pPr>
            <a:r>
              <a:rPr lang="en-US" dirty="0" smtClean="0"/>
              <a:t>9.	Risk for infection related to protrusion of the body parts to the outside world.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i="1" u="sng" dirty="0" smtClean="0"/>
              <a:t>ALLIED   SCIENCES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Herbal  medicine.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Aromatherapy.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Accupressure.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Ayurvedic therapy.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JOURNAL  ABSTRACT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LAPAROSCOPIC   HERNIA   REPAIR   </a:t>
            </a:r>
          </a:p>
          <a:p>
            <a:pPr algn="ctr">
              <a:buNone/>
            </a:pPr>
            <a:r>
              <a:rPr lang="en-US" dirty="0" smtClean="0"/>
              <a:t>Vs</a:t>
            </a:r>
          </a:p>
          <a:p>
            <a:pPr algn="ctr">
              <a:buNone/>
            </a:pPr>
            <a:r>
              <a:rPr lang="en-US" dirty="0" smtClean="0"/>
              <a:t>OPEN   HERNIA   REPAIR.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 APPLICATION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prstTxWarp prst="textDeflateBottom">
              <a:avLst/>
            </a:prstTxWarp>
          </a:bodyPr>
          <a:lstStyle/>
          <a:p>
            <a:r>
              <a:rPr lang="en-US" b="1" dirty="0" smtClean="0"/>
              <a:t>THANK   YOU</a:t>
            </a:r>
            <a:endParaRPr lang="en-US" b="1" dirty="0"/>
          </a:p>
        </p:txBody>
      </p:sp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600200"/>
            <a:ext cx="8382000" cy="4953000"/>
          </a:xfrm>
          <a:prstGeom prst="flowChartProcess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RichFeb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304800"/>
            <a:ext cx="69342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/>
              <a:t>Hernias by themselves usually are harmless, but nearly all have a potential risk of having their blood supply cut off (becoming strangulated).</a:t>
            </a:r>
          </a:p>
          <a:p>
            <a:pPr algn="ctr">
              <a:lnSpc>
                <a:spcPct val="150000"/>
              </a:lnSpc>
            </a:pPr>
            <a:endParaRPr lang="en-US" dirty="0" smtClean="0"/>
          </a:p>
          <a:p>
            <a:pPr algn="ctr">
              <a:lnSpc>
                <a:spcPct val="150000"/>
              </a:lnSpc>
            </a:pPr>
            <a:r>
              <a:rPr lang="en-US" dirty="0" smtClean="0"/>
              <a:t>If the blood supply is cut off at the hernia opening in the abdominal wall, it becomes a medical and surgical emergency.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u="sng" dirty="0" smtClean="0"/>
              <a:t>Constituents of hernia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Hernial ring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Hernial sac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Hernial contents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Classification or characteristics of hernias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Based on Location 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External hernia –  Inguinal hernia, Umbilical hernia.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Internal Hernia –  Diaphragmatic hernia.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II. Based on functional alterations: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Reducible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Irreducible –  Incarcerated hernia, strangulated hernia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Cont….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III. Based on hernial contents</a:t>
            </a:r>
          </a:p>
          <a:p>
            <a:pPr>
              <a:buNone/>
            </a:pPr>
            <a:r>
              <a:rPr lang="en-US" dirty="0" smtClean="0"/>
              <a:t>      i) Enterocoele      – intestines</a:t>
            </a:r>
          </a:p>
          <a:p>
            <a:pPr>
              <a:buNone/>
            </a:pPr>
            <a:r>
              <a:rPr lang="en-US" dirty="0" smtClean="0"/>
              <a:t>      ii) Vesiculocoele –  urinary bladder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IV. Based on cause</a:t>
            </a:r>
          </a:p>
          <a:p>
            <a:pPr>
              <a:buNone/>
            </a:pPr>
            <a:r>
              <a:rPr lang="en-US" dirty="0" smtClean="0"/>
              <a:t>      i) Congenital – anatomical variations</a:t>
            </a:r>
          </a:p>
          <a:p>
            <a:pPr>
              <a:buNone/>
            </a:pPr>
            <a:r>
              <a:rPr lang="en-US" dirty="0" smtClean="0"/>
              <a:t>      ii) Acquired   – trauma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438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V. Complete and Incomplete hernia.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VI. Intraparietal hernia.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VII. Bilateral or Unilateral hernia.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lonna MT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477</Words>
  <Application>Microsoft Office PowerPoint</Application>
  <PresentationFormat>On-screen Show (4:3)</PresentationFormat>
  <Paragraphs>134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HERNIAS</vt:lpstr>
      <vt:lpstr>Slide 2</vt:lpstr>
      <vt:lpstr>What is a hernia? </vt:lpstr>
      <vt:lpstr>Slide 4</vt:lpstr>
      <vt:lpstr>Slide 5</vt:lpstr>
      <vt:lpstr>Constituents of hernia</vt:lpstr>
      <vt:lpstr>Classification or characteristics of hernias</vt:lpstr>
      <vt:lpstr>Cont….</vt:lpstr>
      <vt:lpstr>CONT….</vt:lpstr>
      <vt:lpstr>TYPES  OF  HERNIAS</vt:lpstr>
      <vt:lpstr>Slide 11</vt:lpstr>
      <vt:lpstr>Slide 12</vt:lpstr>
      <vt:lpstr>Diaphragmatic hernia</vt:lpstr>
      <vt:lpstr>Slide 14</vt:lpstr>
      <vt:lpstr>Slide 15</vt:lpstr>
      <vt:lpstr> OTHER HERNIAS</vt:lpstr>
      <vt:lpstr>CONT….</vt:lpstr>
      <vt:lpstr>ETIOLOGY</vt:lpstr>
      <vt:lpstr>SIGNS  AND  SYMPTOMS</vt:lpstr>
      <vt:lpstr>PROGRESS  OF  THE  HERNIA</vt:lpstr>
      <vt:lpstr>Slide 21</vt:lpstr>
      <vt:lpstr>DIAGNOSTIC MEASURES</vt:lpstr>
      <vt:lpstr>COMPLICATIONS</vt:lpstr>
      <vt:lpstr>MEDICAL  MANAGEMENT</vt:lpstr>
      <vt:lpstr>SURGICAL  MANAGEMENT</vt:lpstr>
      <vt:lpstr>Types of hernia surgeries</vt:lpstr>
      <vt:lpstr>Slide 27</vt:lpstr>
      <vt:lpstr>Slide 28</vt:lpstr>
      <vt:lpstr>Slide 29</vt:lpstr>
      <vt:lpstr>Slide 30</vt:lpstr>
      <vt:lpstr>HERNIA   TRUSS</vt:lpstr>
      <vt:lpstr>Slide 32</vt:lpstr>
      <vt:lpstr>NURSING MANAGEMENT</vt:lpstr>
      <vt:lpstr>Slide 34</vt:lpstr>
      <vt:lpstr>ALLIED   SCIENCES</vt:lpstr>
      <vt:lpstr>JOURNAL  ABSTRACT</vt:lpstr>
      <vt:lpstr>THEORY  APPLICATION</vt:lpstr>
      <vt:lpstr>THANK 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HERNIAS</dc:title>
  <dc:creator>MARIYA</dc:creator>
  <cp:lastModifiedBy>acer</cp:lastModifiedBy>
  <cp:revision>26</cp:revision>
  <dcterms:created xsi:type="dcterms:W3CDTF">2006-08-16T00:00:00Z</dcterms:created>
  <dcterms:modified xsi:type="dcterms:W3CDTF">2018-11-02T16:01:13Z</dcterms:modified>
</cp:coreProperties>
</file>