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2"/>
  </p:notesMasterIdLst>
  <p:sldIdLst>
    <p:sldId id="265" r:id="rId2"/>
    <p:sldId id="259" r:id="rId3"/>
    <p:sldId id="26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2" r:id="rId26"/>
    <p:sldId id="291" r:id="rId27"/>
    <p:sldId id="293" r:id="rId28"/>
    <p:sldId id="294" r:id="rId29"/>
    <p:sldId id="296" r:id="rId30"/>
    <p:sldId id="30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125" autoAdjust="0"/>
  </p:normalViewPr>
  <p:slideViewPr>
    <p:cSldViewPr>
      <p:cViewPr varScale="1">
        <p:scale>
          <a:sx n="62" d="100"/>
          <a:sy n="62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BCA617-9D07-4618-876A-2F30877131CB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 phldr="1"/>
      <dgm:spPr/>
    </dgm:pt>
    <dgm:pt modelId="{E15FCE55-1010-4749-B3DC-EDC2ED1D7FEF}">
      <dgm:prSet phldrT="[Text]"/>
      <dgm:spPr/>
      <dgm:t>
        <a:bodyPr/>
        <a:lstStyle/>
        <a:p>
          <a:r>
            <a:rPr lang="en-US" dirty="0" smtClean="0"/>
            <a:t>District</a:t>
          </a:r>
          <a:endParaRPr lang="en-US" dirty="0"/>
        </a:p>
      </dgm:t>
    </dgm:pt>
    <dgm:pt modelId="{4006683F-9B99-4E77-A1D0-FC255E5F19A5}" type="parTrans" cxnId="{6FB5870E-43F3-4E42-B4F0-D89801071405}">
      <dgm:prSet/>
      <dgm:spPr/>
      <dgm:t>
        <a:bodyPr/>
        <a:lstStyle/>
        <a:p>
          <a:endParaRPr lang="en-US"/>
        </a:p>
      </dgm:t>
    </dgm:pt>
    <dgm:pt modelId="{6EE62350-0A91-4B1C-9644-6ED02C99EFFE}" type="sibTrans" cxnId="{6FB5870E-43F3-4E42-B4F0-D89801071405}">
      <dgm:prSet/>
      <dgm:spPr/>
      <dgm:t>
        <a:bodyPr/>
        <a:lstStyle/>
        <a:p>
          <a:endParaRPr lang="en-US"/>
        </a:p>
      </dgm:t>
    </dgm:pt>
    <dgm:pt modelId="{6D7DD97A-ADA5-4626-9CFA-51C1CA74E681}">
      <dgm:prSet phldrT="[Text]"/>
      <dgm:spPr/>
      <dgm:t>
        <a:bodyPr/>
        <a:lstStyle/>
        <a:p>
          <a:r>
            <a:rPr lang="en-US" dirty="0" smtClean="0"/>
            <a:t>Sub center</a:t>
          </a:r>
          <a:endParaRPr lang="en-US" dirty="0"/>
        </a:p>
      </dgm:t>
    </dgm:pt>
    <dgm:pt modelId="{21D40CB4-A647-4638-8C23-B50E8A15FCCE}" type="parTrans" cxnId="{E213B49D-09E6-499F-8D0F-0AF5A991E3A5}">
      <dgm:prSet/>
      <dgm:spPr/>
      <dgm:t>
        <a:bodyPr/>
        <a:lstStyle/>
        <a:p>
          <a:endParaRPr lang="en-US"/>
        </a:p>
      </dgm:t>
    </dgm:pt>
    <dgm:pt modelId="{A91296C5-B670-40EE-9181-DED3B4140611}" type="sibTrans" cxnId="{E213B49D-09E6-499F-8D0F-0AF5A991E3A5}">
      <dgm:prSet/>
      <dgm:spPr/>
      <dgm:t>
        <a:bodyPr/>
        <a:lstStyle/>
        <a:p>
          <a:endParaRPr lang="en-US"/>
        </a:p>
      </dgm:t>
    </dgm:pt>
    <dgm:pt modelId="{68D235C2-5B10-4BF3-82E2-CAA41CE7F51B}">
      <dgm:prSet phldrT="[Text]"/>
      <dgm:spPr/>
      <dgm:t>
        <a:bodyPr/>
        <a:lstStyle/>
        <a:p>
          <a:r>
            <a:rPr lang="en-US" dirty="0" smtClean="0"/>
            <a:t>CHC (4 PHC)</a:t>
          </a:r>
          <a:endParaRPr lang="en-US" dirty="0"/>
        </a:p>
      </dgm:t>
    </dgm:pt>
    <dgm:pt modelId="{13B1CDA0-620B-40E7-A596-E6D9F6ED5C08}" type="sibTrans" cxnId="{B153A776-236A-4FFB-A740-7C2406CCE344}">
      <dgm:prSet/>
      <dgm:spPr/>
      <dgm:t>
        <a:bodyPr/>
        <a:lstStyle/>
        <a:p>
          <a:endParaRPr lang="en-US"/>
        </a:p>
      </dgm:t>
    </dgm:pt>
    <dgm:pt modelId="{943856A4-D69F-4F89-BFBE-716485B9AB3D}" type="parTrans" cxnId="{B153A776-236A-4FFB-A740-7C2406CCE344}">
      <dgm:prSet/>
      <dgm:spPr/>
      <dgm:t>
        <a:bodyPr/>
        <a:lstStyle/>
        <a:p>
          <a:endParaRPr lang="en-US"/>
        </a:p>
      </dgm:t>
    </dgm:pt>
    <dgm:pt modelId="{F11A8A8C-7BBA-463D-8F1C-34F6A738D191}">
      <dgm:prSet phldrT="[Text]"/>
      <dgm:spPr/>
      <dgm:t>
        <a:bodyPr/>
        <a:lstStyle/>
        <a:p>
          <a:r>
            <a:rPr lang="en-US" dirty="0" smtClean="0"/>
            <a:t>PHC-(Referral Unit for 6 Sub-Centers)</a:t>
          </a:r>
          <a:endParaRPr lang="en-US" dirty="0"/>
        </a:p>
      </dgm:t>
    </dgm:pt>
    <dgm:pt modelId="{E49B5953-0B50-4B58-A9F0-A4B79FB04CF6}" type="sibTrans" cxnId="{4F86C95B-FABE-4195-BCF1-E654DF9ED75B}">
      <dgm:prSet/>
      <dgm:spPr/>
      <dgm:t>
        <a:bodyPr/>
        <a:lstStyle/>
        <a:p>
          <a:endParaRPr lang="en-US"/>
        </a:p>
      </dgm:t>
    </dgm:pt>
    <dgm:pt modelId="{0ECE7A4E-C6CC-405F-AA94-1B9EC0BDCFF1}" type="parTrans" cxnId="{4F86C95B-FABE-4195-BCF1-E654DF9ED75B}">
      <dgm:prSet/>
      <dgm:spPr/>
      <dgm:t>
        <a:bodyPr/>
        <a:lstStyle/>
        <a:p>
          <a:endParaRPr lang="en-US"/>
        </a:p>
      </dgm:t>
    </dgm:pt>
    <dgm:pt modelId="{797C499E-AF53-49CE-A2A8-AAAC625BCC33}" type="pres">
      <dgm:prSet presAssocID="{F9BCA617-9D07-4618-876A-2F30877131CB}" presName="compositeShape" presStyleCnt="0">
        <dgm:presLayoutVars>
          <dgm:dir/>
          <dgm:resizeHandles/>
        </dgm:presLayoutVars>
      </dgm:prSet>
      <dgm:spPr/>
    </dgm:pt>
    <dgm:pt modelId="{BD07A420-9580-4435-BC75-5DBD6A82D23F}" type="pres">
      <dgm:prSet presAssocID="{F9BCA617-9D07-4618-876A-2F30877131CB}" presName="pyramid" presStyleLbl="node1" presStyleIdx="0" presStyleCnt="1"/>
      <dgm:spPr/>
    </dgm:pt>
    <dgm:pt modelId="{0AB37B44-ED3C-42F5-B873-4AC0A0AB58BB}" type="pres">
      <dgm:prSet presAssocID="{F9BCA617-9D07-4618-876A-2F30877131CB}" presName="theList" presStyleCnt="0"/>
      <dgm:spPr/>
    </dgm:pt>
    <dgm:pt modelId="{4D66EDEA-C422-432C-9C1B-8BE64E19285C}" type="pres">
      <dgm:prSet presAssocID="{E15FCE55-1010-4749-B3DC-EDC2ED1D7FEF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94C8C-863B-4206-B26D-BB2B637314B3}" type="pres">
      <dgm:prSet presAssocID="{E15FCE55-1010-4749-B3DC-EDC2ED1D7FEF}" presName="aSpace" presStyleCnt="0"/>
      <dgm:spPr/>
    </dgm:pt>
    <dgm:pt modelId="{8515A15E-6BC6-4291-88CD-CAF235C61B59}" type="pres">
      <dgm:prSet presAssocID="{68D235C2-5B10-4BF3-82E2-CAA41CE7F51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A7FA2-9678-4188-9308-45E4205B99B1}" type="pres">
      <dgm:prSet presAssocID="{68D235C2-5B10-4BF3-82E2-CAA41CE7F51B}" presName="aSpace" presStyleCnt="0"/>
      <dgm:spPr/>
    </dgm:pt>
    <dgm:pt modelId="{FCCA20FB-FFEE-4975-85D8-6E94CCC75151}" type="pres">
      <dgm:prSet presAssocID="{F11A8A8C-7BBA-463D-8F1C-34F6A738D191}" presName="aNode" presStyleLbl="fgAcc1" presStyleIdx="2" presStyleCnt="4" custLinFactNeighborX="0" custLinFactNeighborY="84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AB441-CE25-4846-85C4-0EB63B1A74FF}" type="pres">
      <dgm:prSet presAssocID="{F11A8A8C-7BBA-463D-8F1C-34F6A738D191}" presName="aSpace" presStyleCnt="0"/>
      <dgm:spPr/>
    </dgm:pt>
    <dgm:pt modelId="{601F753D-3076-4B4C-9E21-B6B40C53A17B}" type="pres">
      <dgm:prSet presAssocID="{6D7DD97A-ADA5-4626-9CFA-51C1CA74E681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A6FD4-2637-459F-876C-A51010325298}" type="pres">
      <dgm:prSet presAssocID="{6D7DD97A-ADA5-4626-9CFA-51C1CA74E681}" presName="aSpace" presStyleCnt="0"/>
      <dgm:spPr/>
    </dgm:pt>
  </dgm:ptLst>
  <dgm:cxnLst>
    <dgm:cxn modelId="{4874E6E8-94EB-4CF7-AD69-17EF3D4B883B}" type="presOf" srcId="{68D235C2-5B10-4BF3-82E2-CAA41CE7F51B}" destId="{8515A15E-6BC6-4291-88CD-CAF235C61B59}" srcOrd="0" destOrd="0" presId="urn:microsoft.com/office/officeart/2005/8/layout/pyramid2"/>
    <dgm:cxn modelId="{E213B49D-09E6-499F-8D0F-0AF5A991E3A5}" srcId="{F9BCA617-9D07-4618-876A-2F30877131CB}" destId="{6D7DD97A-ADA5-4626-9CFA-51C1CA74E681}" srcOrd="3" destOrd="0" parTransId="{21D40CB4-A647-4638-8C23-B50E8A15FCCE}" sibTransId="{A91296C5-B670-40EE-9181-DED3B4140611}"/>
    <dgm:cxn modelId="{922D7FC3-5212-4A5C-B29D-A39104DF4C5D}" type="presOf" srcId="{E15FCE55-1010-4749-B3DC-EDC2ED1D7FEF}" destId="{4D66EDEA-C422-432C-9C1B-8BE64E19285C}" srcOrd="0" destOrd="0" presId="urn:microsoft.com/office/officeart/2005/8/layout/pyramid2"/>
    <dgm:cxn modelId="{B153A776-236A-4FFB-A740-7C2406CCE344}" srcId="{F9BCA617-9D07-4618-876A-2F30877131CB}" destId="{68D235C2-5B10-4BF3-82E2-CAA41CE7F51B}" srcOrd="1" destOrd="0" parTransId="{943856A4-D69F-4F89-BFBE-716485B9AB3D}" sibTransId="{13B1CDA0-620B-40E7-A596-E6D9F6ED5C08}"/>
    <dgm:cxn modelId="{EAB9897A-427C-4BA9-A928-5BD79EAE72E3}" type="presOf" srcId="{6D7DD97A-ADA5-4626-9CFA-51C1CA74E681}" destId="{601F753D-3076-4B4C-9E21-B6B40C53A17B}" srcOrd="0" destOrd="0" presId="urn:microsoft.com/office/officeart/2005/8/layout/pyramid2"/>
    <dgm:cxn modelId="{4F86C95B-FABE-4195-BCF1-E654DF9ED75B}" srcId="{F9BCA617-9D07-4618-876A-2F30877131CB}" destId="{F11A8A8C-7BBA-463D-8F1C-34F6A738D191}" srcOrd="2" destOrd="0" parTransId="{0ECE7A4E-C6CC-405F-AA94-1B9EC0BDCFF1}" sibTransId="{E49B5953-0B50-4B58-A9F0-A4B79FB04CF6}"/>
    <dgm:cxn modelId="{6FB5870E-43F3-4E42-B4F0-D89801071405}" srcId="{F9BCA617-9D07-4618-876A-2F30877131CB}" destId="{E15FCE55-1010-4749-B3DC-EDC2ED1D7FEF}" srcOrd="0" destOrd="0" parTransId="{4006683F-9B99-4E77-A1D0-FC255E5F19A5}" sibTransId="{6EE62350-0A91-4B1C-9644-6ED02C99EFFE}"/>
    <dgm:cxn modelId="{541D8C77-E422-44DB-A9E2-899639BA6BB0}" type="presOf" srcId="{F9BCA617-9D07-4618-876A-2F30877131CB}" destId="{797C499E-AF53-49CE-A2A8-AAAC625BCC33}" srcOrd="0" destOrd="0" presId="urn:microsoft.com/office/officeart/2005/8/layout/pyramid2"/>
    <dgm:cxn modelId="{61A5043C-C293-422F-9318-E35A9BA2143D}" type="presOf" srcId="{F11A8A8C-7BBA-463D-8F1C-34F6A738D191}" destId="{FCCA20FB-FFEE-4975-85D8-6E94CCC75151}" srcOrd="0" destOrd="0" presId="urn:microsoft.com/office/officeart/2005/8/layout/pyramid2"/>
    <dgm:cxn modelId="{9940D080-8632-4A8D-8FB6-E1147F6B3AA9}" type="presParOf" srcId="{797C499E-AF53-49CE-A2A8-AAAC625BCC33}" destId="{BD07A420-9580-4435-BC75-5DBD6A82D23F}" srcOrd="0" destOrd="0" presId="urn:microsoft.com/office/officeart/2005/8/layout/pyramid2"/>
    <dgm:cxn modelId="{8D574828-E01D-4648-9A3D-15D0C54BBFAF}" type="presParOf" srcId="{797C499E-AF53-49CE-A2A8-AAAC625BCC33}" destId="{0AB37B44-ED3C-42F5-B873-4AC0A0AB58BB}" srcOrd="1" destOrd="0" presId="urn:microsoft.com/office/officeart/2005/8/layout/pyramid2"/>
    <dgm:cxn modelId="{EAE2BF03-34C0-4A58-9CE6-196C41D00C07}" type="presParOf" srcId="{0AB37B44-ED3C-42F5-B873-4AC0A0AB58BB}" destId="{4D66EDEA-C422-432C-9C1B-8BE64E19285C}" srcOrd="0" destOrd="0" presId="urn:microsoft.com/office/officeart/2005/8/layout/pyramid2"/>
    <dgm:cxn modelId="{AC9C349D-53E8-41A6-8FEF-4C531A2A9ABC}" type="presParOf" srcId="{0AB37B44-ED3C-42F5-B873-4AC0A0AB58BB}" destId="{6D194C8C-863B-4206-B26D-BB2B637314B3}" srcOrd="1" destOrd="0" presId="urn:microsoft.com/office/officeart/2005/8/layout/pyramid2"/>
    <dgm:cxn modelId="{9B5B552A-A899-4286-A2A4-24702EFBE455}" type="presParOf" srcId="{0AB37B44-ED3C-42F5-B873-4AC0A0AB58BB}" destId="{8515A15E-6BC6-4291-88CD-CAF235C61B59}" srcOrd="2" destOrd="0" presId="urn:microsoft.com/office/officeart/2005/8/layout/pyramid2"/>
    <dgm:cxn modelId="{9D539A17-B1CC-4ED4-B77E-7FC1A2447BB7}" type="presParOf" srcId="{0AB37B44-ED3C-42F5-B873-4AC0A0AB58BB}" destId="{841A7FA2-9678-4188-9308-45E4205B99B1}" srcOrd="3" destOrd="0" presId="urn:microsoft.com/office/officeart/2005/8/layout/pyramid2"/>
    <dgm:cxn modelId="{EBED61C5-712E-4635-8706-F8605FF1D523}" type="presParOf" srcId="{0AB37B44-ED3C-42F5-B873-4AC0A0AB58BB}" destId="{FCCA20FB-FFEE-4975-85D8-6E94CCC75151}" srcOrd="4" destOrd="0" presId="urn:microsoft.com/office/officeart/2005/8/layout/pyramid2"/>
    <dgm:cxn modelId="{168AC099-8D9E-4AA8-84CC-FEB2FCF130DB}" type="presParOf" srcId="{0AB37B44-ED3C-42F5-B873-4AC0A0AB58BB}" destId="{B62AB441-CE25-4846-85C4-0EB63B1A74FF}" srcOrd="5" destOrd="0" presId="urn:microsoft.com/office/officeart/2005/8/layout/pyramid2"/>
    <dgm:cxn modelId="{4E16F779-0D12-4F86-825F-BF76D9824559}" type="presParOf" srcId="{0AB37B44-ED3C-42F5-B873-4AC0A0AB58BB}" destId="{601F753D-3076-4B4C-9E21-B6B40C53A17B}" srcOrd="6" destOrd="0" presId="urn:microsoft.com/office/officeart/2005/8/layout/pyramid2"/>
    <dgm:cxn modelId="{F0148D5A-7492-4BC0-9A6A-E1BCFA2C81D9}" type="presParOf" srcId="{0AB37B44-ED3C-42F5-B873-4AC0A0AB58BB}" destId="{80EA6FD4-2637-459F-876C-A51010325298}" srcOrd="7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777F50-E5FD-4E29-A3EA-D3E364189626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0E0E4E-46AC-4A98-A8B4-3EE5A49E6AE6}">
      <dgm:prSet phldrT="[Text]"/>
      <dgm:spPr/>
      <dgm:t>
        <a:bodyPr/>
        <a:lstStyle/>
        <a:p>
          <a:r>
            <a:rPr lang="en-US" dirty="0" smtClean="0"/>
            <a:t>Sub </a:t>
          </a:r>
          <a:r>
            <a:rPr lang="en-US" smtClean="0"/>
            <a:t>center </a:t>
          </a:r>
          <a:endParaRPr lang="en-US" dirty="0"/>
        </a:p>
      </dgm:t>
    </dgm:pt>
    <dgm:pt modelId="{41819158-C305-4ED4-B358-D6058B78A635}" type="parTrans" cxnId="{72DCCBFE-8CA2-4636-921C-F41D97408702}">
      <dgm:prSet/>
      <dgm:spPr/>
      <dgm:t>
        <a:bodyPr/>
        <a:lstStyle/>
        <a:p>
          <a:endParaRPr lang="en-US"/>
        </a:p>
      </dgm:t>
    </dgm:pt>
    <dgm:pt modelId="{D5EB1FB9-4B6F-45CC-8320-BFED94F705F8}" type="sibTrans" cxnId="{72DCCBFE-8CA2-4636-921C-F41D97408702}">
      <dgm:prSet/>
      <dgm:spPr/>
      <dgm:t>
        <a:bodyPr/>
        <a:lstStyle/>
        <a:p>
          <a:endParaRPr lang="en-US"/>
        </a:p>
      </dgm:t>
    </dgm:pt>
    <dgm:pt modelId="{AF115FF2-271E-4338-8849-C1C0BD7F6D40}">
      <dgm:prSet phldrT="[Text]"/>
      <dgm:spPr/>
      <dgm:t>
        <a:bodyPr/>
        <a:lstStyle/>
        <a:p>
          <a:r>
            <a:rPr lang="en-US" smtClean="0"/>
            <a:t>Hilly- 5000</a:t>
          </a:r>
          <a:endParaRPr lang="en-US" dirty="0"/>
        </a:p>
      </dgm:t>
    </dgm:pt>
    <dgm:pt modelId="{193DBDB2-4B03-41F6-A359-6AAC48E5E84B}" type="parTrans" cxnId="{61A53C1E-937E-4BE2-94D0-29A969794B6B}">
      <dgm:prSet/>
      <dgm:spPr/>
      <dgm:t>
        <a:bodyPr/>
        <a:lstStyle/>
        <a:p>
          <a:endParaRPr lang="en-US"/>
        </a:p>
      </dgm:t>
    </dgm:pt>
    <dgm:pt modelId="{5387E2E4-743E-4DC1-8630-2B3E89E5A0BB}" type="sibTrans" cxnId="{61A53C1E-937E-4BE2-94D0-29A969794B6B}">
      <dgm:prSet/>
      <dgm:spPr/>
      <dgm:t>
        <a:bodyPr/>
        <a:lstStyle/>
        <a:p>
          <a:endParaRPr lang="en-US"/>
        </a:p>
      </dgm:t>
    </dgm:pt>
    <dgm:pt modelId="{4EF52548-BD5E-43BC-A448-C5BE2E545B7F}">
      <dgm:prSet phldrT="[Text]"/>
      <dgm:spPr/>
      <dgm:t>
        <a:bodyPr/>
        <a:lstStyle/>
        <a:p>
          <a:r>
            <a:rPr lang="en-US" dirty="0" smtClean="0"/>
            <a:t>Plains- 3000</a:t>
          </a:r>
          <a:endParaRPr lang="en-US" dirty="0"/>
        </a:p>
      </dgm:t>
    </dgm:pt>
    <dgm:pt modelId="{530302E8-262C-4842-979A-885A4E4D664B}" type="parTrans" cxnId="{29A559C7-0724-4D4D-98B2-ADD25C535AD4}">
      <dgm:prSet/>
      <dgm:spPr/>
      <dgm:t>
        <a:bodyPr/>
        <a:lstStyle/>
        <a:p>
          <a:endParaRPr lang="en-US"/>
        </a:p>
      </dgm:t>
    </dgm:pt>
    <dgm:pt modelId="{28AC967C-5FEC-4DFF-AE9F-57F7A32E6DE2}" type="sibTrans" cxnId="{29A559C7-0724-4D4D-98B2-ADD25C535AD4}">
      <dgm:prSet/>
      <dgm:spPr/>
      <dgm:t>
        <a:bodyPr/>
        <a:lstStyle/>
        <a:p>
          <a:endParaRPr lang="en-US"/>
        </a:p>
      </dgm:t>
    </dgm:pt>
    <dgm:pt modelId="{C679B080-A777-4931-8A85-C5EAE5A69FA5}">
      <dgm:prSet phldrT="[Text]"/>
      <dgm:spPr/>
      <dgm:t>
        <a:bodyPr/>
        <a:lstStyle/>
        <a:p>
          <a:r>
            <a:rPr lang="en-US" dirty="0" smtClean="0"/>
            <a:t>PHC</a:t>
          </a:r>
          <a:endParaRPr lang="en-US" dirty="0"/>
        </a:p>
      </dgm:t>
    </dgm:pt>
    <dgm:pt modelId="{882CDE59-E59C-4201-9A0E-A7DC176E0F97}" type="parTrans" cxnId="{FF4F5DD0-F3E2-452D-A7F0-2D2337A3A8E2}">
      <dgm:prSet/>
      <dgm:spPr/>
      <dgm:t>
        <a:bodyPr/>
        <a:lstStyle/>
        <a:p>
          <a:endParaRPr lang="en-US"/>
        </a:p>
      </dgm:t>
    </dgm:pt>
    <dgm:pt modelId="{60CBF8ED-754B-4D18-BD8C-E7CFD2048036}" type="sibTrans" cxnId="{FF4F5DD0-F3E2-452D-A7F0-2D2337A3A8E2}">
      <dgm:prSet/>
      <dgm:spPr/>
      <dgm:t>
        <a:bodyPr/>
        <a:lstStyle/>
        <a:p>
          <a:endParaRPr lang="en-US"/>
        </a:p>
      </dgm:t>
    </dgm:pt>
    <dgm:pt modelId="{44FAF520-8FC8-4C86-ACBB-0F783817B411}">
      <dgm:prSet phldrT="[Text]"/>
      <dgm:spPr/>
      <dgm:t>
        <a:bodyPr/>
        <a:lstStyle/>
        <a:p>
          <a:r>
            <a:rPr lang="en-US" dirty="0" smtClean="0"/>
            <a:t>Hilly- 30,000</a:t>
          </a:r>
          <a:endParaRPr lang="en-US" dirty="0"/>
        </a:p>
      </dgm:t>
    </dgm:pt>
    <dgm:pt modelId="{52DF4660-3E67-4355-8A95-FBD7C0C2A553}" type="parTrans" cxnId="{F149D7C8-0BE9-46C4-BE21-A73CE8E68400}">
      <dgm:prSet/>
      <dgm:spPr/>
      <dgm:t>
        <a:bodyPr/>
        <a:lstStyle/>
        <a:p>
          <a:endParaRPr lang="en-US"/>
        </a:p>
      </dgm:t>
    </dgm:pt>
    <dgm:pt modelId="{D577B2EC-674A-49FB-8787-BF96084A8231}" type="sibTrans" cxnId="{F149D7C8-0BE9-46C4-BE21-A73CE8E68400}">
      <dgm:prSet/>
      <dgm:spPr/>
      <dgm:t>
        <a:bodyPr/>
        <a:lstStyle/>
        <a:p>
          <a:endParaRPr lang="en-US"/>
        </a:p>
      </dgm:t>
    </dgm:pt>
    <dgm:pt modelId="{272A1B72-9FBA-48FC-AEB6-A4248B64026E}">
      <dgm:prSet phldrT="[Text]"/>
      <dgm:spPr/>
      <dgm:t>
        <a:bodyPr/>
        <a:lstStyle/>
        <a:p>
          <a:r>
            <a:rPr lang="en-US" dirty="0" smtClean="0"/>
            <a:t>Plains- 20,000</a:t>
          </a:r>
          <a:endParaRPr lang="en-US" dirty="0"/>
        </a:p>
      </dgm:t>
    </dgm:pt>
    <dgm:pt modelId="{3C7D1543-D472-443D-B2B3-14509E9CFFF2}" type="parTrans" cxnId="{40E15A61-ABD7-4AEA-9511-047816EEBDFC}">
      <dgm:prSet/>
      <dgm:spPr/>
      <dgm:t>
        <a:bodyPr/>
        <a:lstStyle/>
        <a:p>
          <a:endParaRPr lang="en-US"/>
        </a:p>
      </dgm:t>
    </dgm:pt>
    <dgm:pt modelId="{368239E1-E037-4A79-B292-53EAA454C300}" type="sibTrans" cxnId="{40E15A61-ABD7-4AEA-9511-047816EEBDFC}">
      <dgm:prSet/>
      <dgm:spPr/>
      <dgm:t>
        <a:bodyPr/>
        <a:lstStyle/>
        <a:p>
          <a:endParaRPr lang="en-US"/>
        </a:p>
      </dgm:t>
    </dgm:pt>
    <dgm:pt modelId="{F4873D0D-2351-4761-82A0-9640964FDD60}">
      <dgm:prSet phldrT="[Text]"/>
      <dgm:spPr/>
      <dgm:t>
        <a:bodyPr/>
        <a:lstStyle/>
        <a:p>
          <a:r>
            <a:rPr lang="en-US" dirty="0" smtClean="0"/>
            <a:t>CHC</a:t>
          </a:r>
          <a:endParaRPr lang="en-US" dirty="0"/>
        </a:p>
      </dgm:t>
    </dgm:pt>
    <dgm:pt modelId="{1E058C03-62B9-44E6-9C5E-1041096E333C}" type="parTrans" cxnId="{EF5CA1FE-76A9-4539-A2BB-34FAB21BBB11}">
      <dgm:prSet/>
      <dgm:spPr/>
      <dgm:t>
        <a:bodyPr/>
        <a:lstStyle/>
        <a:p>
          <a:endParaRPr lang="en-US"/>
        </a:p>
      </dgm:t>
    </dgm:pt>
    <dgm:pt modelId="{EF150F4B-451B-487D-890E-2A4AC55DB14D}" type="sibTrans" cxnId="{EF5CA1FE-76A9-4539-A2BB-34FAB21BBB11}">
      <dgm:prSet/>
      <dgm:spPr/>
      <dgm:t>
        <a:bodyPr/>
        <a:lstStyle/>
        <a:p>
          <a:endParaRPr lang="en-US"/>
        </a:p>
      </dgm:t>
    </dgm:pt>
    <dgm:pt modelId="{DF5B2B80-7462-4AC8-BB4A-531EE9CD22DE}">
      <dgm:prSet/>
      <dgm:spPr/>
      <dgm:t>
        <a:bodyPr/>
        <a:lstStyle/>
        <a:p>
          <a:r>
            <a:rPr lang="en-US" dirty="0" smtClean="0"/>
            <a:t>Hilly- 1,20,000</a:t>
          </a:r>
          <a:endParaRPr lang="en-US" dirty="0"/>
        </a:p>
      </dgm:t>
    </dgm:pt>
    <dgm:pt modelId="{7F2D04D8-BB62-40C8-9A54-A3CD1901ECBA}" type="parTrans" cxnId="{E30E2972-2251-4EEE-91AD-531D3EC47686}">
      <dgm:prSet/>
      <dgm:spPr/>
      <dgm:t>
        <a:bodyPr/>
        <a:lstStyle/>
        <a:p>
          <a:endParaRPr lang="en-US"/>
        </a:p>
      </dgm:t>
    </dgm:pt>
    <dgm:pt modelId="{638B008C-328C-4323-95DF-736D3A107C96}" type="sibTrans" cxnId="{E30E2972-2251-4EEE-91AD-531D3EC47686}">
      <dgm:prSet/>
      <dgm:spPr/>
      <dgm:t>
        <a:bodyPr/>
        <a:lstStyle/>
        <a:p>
          <a:endParaRPr lang="en-US"/>
        </a:p>
      </dgm:t>
    </dgm:pt>
    <dgm:pt modelId="{EC2720B2-225F-44A2-88D9-8ED8816C0A99}">
      <dgm:prSet/>
      <dgm:spPr/>
      <dgm:t>
        <a:bodyPr/>
        <a:lstStyle/>
        <a:p>
          <a:r>
            <a:rPr lang="en-US" dirty="0" smtClean="0"/>
            <a:t>Plains- 80,000</a:t>
          </a:r>
          <a:endParaRPr lang="en-US" dirty="0"/>
        </a:p>
      </dgm:t>
    </dgm:pt>
    <dgm:pt modelId="{248285CE-313A-4C9A-B248-3D190E3658B7}" type="parTrans" cxnId="{CED90575-B080-4F2F-B6E8-C8741E6E4E3D}">
      <dgm:prSet/>
      <dgm:spPr/>
      <dgm:t>
        <a:bodyPr/>
        <a:lstStyle/>
        <a:p>
          <a:endParaRPr lang="en-US"/>
        </a:p>
      </dgm:t>
    </dgm:pt>
    <dgm:pt modelId="{15F27A52-5E4B-49CB-8C66-47B1F5FEA14E}" type="sibTrans" cxnId="{CED90575-B080-4F2F-B6E8-C8741E6E4E3D}">
      <dgm:prSet/>
      <dgm:spPr/>
      <dgm:t>
        <a:bodyPr/>
        <a:lstStyle/>
        <a:p>
          <a:endParaRPr lang="en-US"/>
        </a:p>
      </dgm:t>
    </dgm:pt>
    <dgm:pt modelId="{3F884E45-F44C-4E3B-8505-57BCEC2F49EA}" type="pres">
      <dgm:prSet presAssocID="{D1777F50-E5FD-4E29-A3EA-D3E36418962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D3C360B-FD45-4A2F-A7AA-621828D37DCA}" type="pres">
      <dgm:prSet presAssocID="{750E0E4E-46AC-4A98-A8B4-3EE5A49E6AE6}" presName="linNode" presStyleCnt="0"/>
      <dgm:spPr/>
    </dgm:pt>
    <dgm:pt modelId="{CD7F2469-1BF7-48BD-B7B4-7B6F44878C4B}" type="pres">
      <dgm:prSet presAssocID="{750E0E4E-46AC-4A98-A8B4-3EE5A49E6AE6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26B60-E246-43B7-ABE0-A53BBB74BD03}" type="pres">
      <dgm:prSet presAssocID="{750E0E4E-46AC-4A98-A8B4-3EE5A49E6AE6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D4FA5-E21B-459B-939C-95F442C7797B}" type="pres">
      <dgm:prSet presAssocID="{D5EB1FB9-4B6F-45CC-8320-BFED94F705F8}" presName="spacing" presStyleCnt="0"/>
      <dgm:spPr/>
    </dgm:pt>
    <dgm:pt modelId="{812858A0-97D9-471B-A905-941AC4EE1211}" type="pres">
      <dgm:prSet presAssocID="{C679B080-A777-4931-8A85-C5EAE5A69FA5}" presName="linNode" presStyleCnt="0"/>
      <dgm:spPr/>
    </dgm:pt>
    <dgm:pt modelId="{4639D505-0717-484C-A955-70FF7C393799}" type="pres">
      <dgm:prSet presAssocID="{C679B080-A777-4931-8A85-C5EAE5A69FA5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9FE524-09D0-4B84-88A3-B0CF6CE73EDE}" type="pres">
      <dgm:prSet presAssocID="{C679B080-A777-4931-8A85-C5EAE5A69FA5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88A19-E7B4-4A3E-9D37-550B1151092A}" type="pres">
      <dgm:prSet presAssocID="{60CBF8ED-754B-4D18-BD8C-E7CFD2048036}" presName="spacing" presStyleCnt="0"/>
      <dgm:spPr/>
    </dgm:pt>
    <dgm:pt modelId="{D1198F59-7CEE-4463-8E7D-D03242F998A7}" type="pres">
      <dgm:prSet presAssocID="{F4873D0D-2351-4761-82A0-9640964FDD60}" presName="linNode" presStyleCnt="0"/>
      <dgm:spPr/>
    </dgm:pt>
    <dgm:pt modelId="{465C86E4-CBC2-4009-9DB6-5555623A8EA7}" type="pres">
      <dgm:prSet presAssocID="{F4873D0D-2351-4761-82A0-9640964FDD60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2AABE-B3A1-4AF5-90C1-8957062AE89D}" type="pres">
      <dgm:prSet presAssocID="{F4873D0D-2351-4761-82A0-9640964FDD60}" presName="childShp" presStyleLbl="bgAccFollowNode1" presStyleIdx="2" presStyleCnt="3" custLinFactNeighborX="893" custLinFactNeighborY="-2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A559C7-0724-4D4D-98B2-ADD25C535AD4}" srcId="{750E0E4E-46AC-4A98-A8B4-3EE5A49E6AE6}" destId="{4EF52548-BD5E-43BC-A448-C5BE2E545B7F}" srcOrd="1" destOrd="0" parTransId="{530302E8-262C-4842-979A-885A4E4D664B}" sibTransId="{28AC967C-5FEC-4DFF-AE9F-57F7A32E6DE2}"/>
    <dgm:cxn modelId="{40E15A61-ABD7-4AEA-9511-047816EEBDFC}" srcId="{C679B080-A777-4931-8A85-C5EAE5A69FA5}" destId="{272A1B72-9FBA-48FC-AEB6-A4248B64026E}" srcOrd="1" destOrd="0" parTransId="{3C7D1543-D472-443D-B2B3-14509E9CFFF2}" sibTransId="{368239E1-E037-4A79-B292-53EAA454C300}"/>
    <dgm:cxn modelId="{56B30666-866B-4656-A48B-AF366B7648DC}" type="presOf" srcId="{EC2720B2-225F-44A2-88D9-8ED8816C0A99}" destId="{E4E2AABE-B3A1-4AF5-90C1-8957062AE89D}" srcOrd="0" destOrd="1" presId="urn:microsoft.com/office/officeart/2005/8/layout/vList6"/>
    <dgm:cxn modelId="{EF5CA1FE-76A9-4539-A2BB-34FAB21BBB11}" srcId="{D1777F50-E5FD-4E29-A3EA-D3E364189626}" destId="{F4873D0D-2351-4761-82A0-9640964FDD60}" srcOrd="2" destOrd="0" parTransId="{1E058C03-62B9-44E6-9C5E-1041096E333C}" sibTransId="{EF150F4B-451B-487D-890E-2A4AC55DB14D}"/>
    <dgm:cxn modelId="{9DB29ED9-7B4D-406C-8EBE-26AFD333DDD5}" type="presOf" srcId="{F4873D0D-2351-4761-82A0-9640964FDD60}" destId="{465C86E4-CBC2-4009-9DB6-5555623A8EA7}" srcOrd="0" destOrd="0" presId="urn:microsoft.com/office/officeart/2005/8/layout/vList6"/>
    <dgm:cxn modelId="{F201131E-1DCF-45E0-93C8-ACDD346DB234}" type="presOf" srcId="{AF115FF2-271E-4338-8849-C1C0BD7F6D40}" destId="{2C626B60-E246-43B7-ABE0-A53BBB74BD03}" srcOrd="0" destOrd="0" presId="urn:microsoft.com/office/officeart/2005/8/layout/vList6"/>
    <dgm:cxn modelId="{09119409-DB5C-46DB-8286-33FB4D255B96}" type="presOf" srcId="{D1777F50-E5FD-4E29-A3EA-D3E364189626}" destId="{3F884E45-F44C-4E3B-8505-57BCEC2F49EA}" srcOrd="0" destOrd="0" presId="urn:microsoft.com/office/officeart/2005/8/layout/vList6"/>
    <dgm:cxn modelId="{A66D6316-6DFC-4753-9B93-77DC41D31249}" type="presOf" srcId="{272A1B72-9FBA-48FC-AEB6-A4248B64026E}" destId="{079FE524-09D0-4B84-88A3-B0CF6CE73EDE}" srcOrd="0" destOrd="1" presId="urn:microsoft.com/office/officeart/2005/8/layout/vList6"/>
    <dgm:cxn modelId="{F149D7C8-0BE9-46C4-BE21-A73CE8E68400}" srcId="{C679B080-A777-4931-8A85-C5EAE5A69FA5}" destId="{44FAF520-8FC8-4C86-ACBB-0F783817B411}" srcOrd="0" destOrd="0" parTransId="{52DF4660-3E67-4355-8A95-FBD7C0C2A553}" sibTransId="{D577B2EC-674A-49FB-8787-BF96084A8231}"/>
    <dgm:cxn modelId="{8CAC6D1D-C3C7-43FB-B606-693898DA957B}" type="presOf" srcId="{750E0E4E-46AC-4A98-A8B4-3EE5A49E6AE6}" destId="{CD7F2469-1BF7-48BD-B7B4-7B6F44878C4B}" srcOrd="0" destOrd="0" presId="urn:microsoft.com/office/officeart/2005/8/layout/vList6"/>
    <dgm:cxn modelId="{E30E2972-2251-4EEE-91AD-531D3EC47686}" srcId="{F4873D0D-2351-4761-82A0-9640964FDD60}" destId="{DF5B2B80-7462-4AC8-BB4A-531EE9CD22DE}" srcOrd="0" destOrd="0" parTransId="{7F2D04D8-BB62-40C8-9A54-A3CD1901ECBA}" sibTransId="{638B008C-328C-4323-95DF-736D3A107C96}"/>
    <dgm:cxn modelId="{CAD26293-BC85-4400-826B-1781C462195D}" type="presOf" srcId="{44FAF520-8FC8-4C86-ACBB-0F783817B411}" destId="{079FE524-09D0-4B84-88A3-B0CF6CE73EDE}" srcOrd="0" destOrd="0" presId="urn:microsoft.com/office/officeart/2005/8/layout/vList6"/>
    <dgm:cxn modelId="{61A53C1E-937E-4BE2-94D0-29A969794B6B}" srcId="{750E0E4E-46AC-4A98-A8B4-3EE5A49E6AE6}" destId="{AF115FF2-271E-4338-8849-C1C0BD7F6D40}" srcOrd="0" destOrd="0" parTransId="{193DBDB2-4B03-41F6-A359-6AAC48E5E84B}" sibTransId="{5387E2E4-743E-4DC1-8630-2B3E89E5A0BB}"/>
    <dgm:cxn modelId="{D620E15C-F1FA-4947-9F79-EA093C1BDE9D}" type="presOf" srcId="{C679B080-A777-4931-8A85-C5EAE5A69FA5}" destId="{4639D505-0717-484C-A955-70FF7C393799}" srcOrd="0" destOrd="0" presId="urn:microsoft.com/office/officeart/2005/8/layout/vList6"/>
    <dgm:cxn modelId="{CED90575-B080-4F2F-B6E8-C8741E6E4E3D}" srcId="{F4873D0D-2351-4761-82A0-9640964FDD60}" destId="{EC2720B2-225F-44A2-88D9-8ED8816C0A99}" srcOrd="1" destOrd="0" parTransId="{248285CE-313A-4C9A-B248-3D190E3658B7}" sibTransId="{15F27A52-5E4B-49CB-8C66-47B1F5FEA14E}"/>
    <dgm:cxn modelId="{CD1C3EDB-F8EA-42BA-A007-B6F6E5F2C2C7}" type="presOf" srcId="{4EF52548-BD5E-43BC-A448-C5BE2E545B7F}" destId="{2C626B60-E246-43B7-ABE0-A53BBB74BD03}" srcOrd="0" destOrd="1" presId="urn:microsoft.com/office/officeart/2005/8/layout/vList6"/>
    <dgm:cxn modelId="{72DCCBFE-8CA2-4636-921C-F41D97408702}" srcId="{D1777F50-E5FD-4E29-A3EA-D3E364189626}" destId="{750E0E4E-46AC-4A98-A8B4-3EE5A49E6AE6}" srcOrd="0" destOrd="0" parTransId="{41819158-C305-4ED4-B358-D6058B78A635}" sibTransId="{D5EB1FB9-4B6F-45CC-8320-BFED94F705F8}"/>
    <dgm:cxn modelId="{FF4F5DD0-F3E2-452D-A7F0-2D2337A3A8E2}" srcId="{D1777F50-E5FD-4E29-A3EA-D3E364189626}" destId="{C679B080-A777-4931-8A85-C5EAE5A69FA5}" srcOrd="1" destOrd="0" parTransId="{882CDE59-E59C-4201-9A0E-A7DC176E0F97}" sibTransId="{60CBF8ED-754B-4D18-BD8C-E7CFD2048036}"/>
    <dgm:cxn modelId="{842509F7-861C-462D-8267-E3263E200342}" type="presOf" srcId="{DF5B2B80-7462-4AC8-BB4A-531EE9CD22DE}" destId="{E4E2AABE-B3A1-4AF5-90C1-8957062AE89D}" srcOrd="0" destOrd="0" presId="urn:microsoft.com/office/officeart/2005/8/layout/vList6"/>
    <dgm:cxn modelId="{6CAE19F1-BA93-4061-8467-38CBAF8C2818}" type="presParOf" srcId="{3F884E45-F44C-4E3B-8505-57BCEC2F49EA}" destId="{8D3C360B-FD45-4A2F-A7AA-621828D37DCA}" srcOrd="0" destOrd="0" presId="urn:microsoft.com/office/officeart/2005/8/layout/vList6"/>
    <dgm:cxn modelId="{3A393EBE-0767-4738-8322-6AA82E2D4AF5}" type="presParOf" srcId="{8D3C360B-FD45-4A2F-A7AA-621828D37DCA}" destId="{CD7F2469-1BF7-48BD-B7B4-7B6F44878C4B}" srcOrd="0" destOrd="0" presId="urn:microsoft.com/office/officeart/2005/8/layout/vList6"/>
    <dgm:cxn modelId="{42687D87-CEA6-411C-86E2-B559B800FBD6}" type="presParOf" srcId="{8D3C360B-FD45-4A2F-A7AA-621828D37DCA}" destId="{2C626B60-E246-43B7-ABE0-A53BBB74BD03}" srcOrd="1" destOrd="0" presId="urn:microsoft.com/office/officeart/2005/8/layout/vList6"/>
    <dgm:cxn modelId="{6D4B73EA-8D15-4EB5-A617-84C8DDD982D3}" type="presParOf" srcId="{3F884E45-F44C-4E3B-8505-57BCEC2F49EA}" destId="{B2ED4FA5-E21B-459B-939C-95F442C7797B}" srcOrd="1" destOrd="0" presId="urn:microsoft.com/office/officeart/2005/8/layout/vList6"/>
    <dgm:cxn modelId="{56A9C8EA-5DB1-4C6E-B642-06EF67F17C31}" type="presParOf" srcId="{3F884E45-F44C-4E3B-8505-57BCEC2F49EA}" destId="{812858A0-97D9-471B-A905-941AC4EE1211}" srcOrd="2" destOrd="0" presId="urn:microsoft.com/office/officeart/2005/8/layout/vList6"/>
    <dgm:cxn modelId="{F7E83923-7147-4CE5-8104-328EFD4F18D4}" type="presParOf" srcId="{812858A0-97D9-471B-A905-941AC4EE1211}" destId="{4639D505-0717-484C-A955-70FF7C393799}" srcOrd="0" destOrd="0" presId="urn:microsoft.com/office/officeart/2005/8/layout/vList6"/>
    <dgm:cxn modelId="{3DFB4DFA-7917-41FA-841D-2ADDDD374577}" type="presParOf" srcId="{812858A0-97D9-471B-A905-941AC4EE1211}" destId="{079FE524-09D0-4B84-88A3-B0CF6CE73EDE}" srcOrd="1" destOrd="0" presId="urn:microsoft.com/office/officeart/2005/8/layout/vList6"/>
    <dgm:cxn modelId="{96A8A1B5-271D-4C21-AA02-49ED286AC5EA}" type="presParOf" srcId="{3F884E45-F44C-4E3B-8505-57BCEC2F49EA}" destId="{B2088A19-E7B4-4A3E-9D37-550B1151092A}" srcOrd="3" destOrd="0" presId="urn:microsoft.com/office/officeart/2005/8/layout/vList6"/>
    <dgm:cxn modelId="{EE97DD3A-DE64-4251-8044-70261A8444B0}" type="presParOf" srcId="{3F884E45-F44C-4E3B-8505-57BCEC2F49EA}" destId="{D1198F59-7CEE-4463-8E7D-D03242F998A7}" srcOrd="4" destOrd="0" presId="urn:microsoft.com/office/officeart/2005/8/layout/vList6"/>
    <dgm:cxn modelId="{4FFABE36-2E21-461C-B5F8-607E4123750E}" type="presParOf" srcId="{D1198F59-7CEE-4463-8E7D-D03242F998A7}" destId="{465C86E4-CBC2-4009-9DB6-5555623A8EA7}" srcOrd="0" destOrd="0" presId="urn:microsoft.com/office/officeart/2005/8/layout/vList6"/>
    <dgm:cxn modelId="{51D73AE6-15BE-4099-8581-369DB1118F1F}" type="presParOf" srcId="{D1198F59-7CEE-4463-8E7D-D03242F998A7}" destId="{E4E2AABE-B3A1-4AF5-90C1-8957062AE89D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C86CCF-69AB-4133-B88C-727012FB0D71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C7347-E432-4F1D-A288-17934EE58186}">
      <dgm:prSet phldrT="[Text]"/>
      <dgm:spPr/>
      <dgm:t>
        <a:bodyPr/>
        <a:lstStyle/>
        <a:p>
          <a:r>
            <a:rPr lang="en-US" b="1" dirty="0" smtClean="0"/>
            <a:t>Private</a:t>
          </a:r>
          <a:r>
            <a:rPr lang="en-US" dirty="0" smtClean="0"/>
            <a:t> </a:t>
          </a:r>
          <a:r>
            <a:rPr lang="en-US" b="1" dirty="0" smtClean="0"/>
            <a:t>Sector</a:t>
          </a:r>
          <a:endParaRPr lang="en-US" b="1" dirty="0"/>
        </a:p>
      </dgm:t>
    </dgm:pt>
    <dgm:pt modelId="{DC28B164-A4AA-44BA-9F4C-663B9023A21A}" type="parTrans" cxnId="{F57DDEC7-E65E-4F7C-A663-890A6DD0CC5B}">
      <dgm:prSet/>
      <dgm:spPr/>
      <dgm:t>
        <a:bodyPr/>
        <a:lstStyle/>
        <a:p>
          <a:endParaRPr lang="en-US"/>
        </a:p>
      </dgm:t>
    </dgm:pt>
    <dgm:pt modelId="{1F5DF5CE-DFF8-4A75-8DAA-195E4A55D497}" type="sibTrans" cxnId="{F57DDEC7-E65E-4F7C-A663-890A6DD0CC5B}">
      <dgm:prSet/>
      <dgm:spPr/>
      <dgm:t>
        <a:bodyPr/>
        <a:lstStyle/>
        <a:p>
          <a:endParaRPr lang="en-US"/>
        </a:p>
      </dgm:t>
    </dgm:pt>
    <dgm:pt modelId="{99E3EBA8-6C88-4B9E-B114-FA2D6E4F0993}">
      <dgm:prSet phldrT="[Text]"/>
      <dgm:spPr/>
      <dgm:t>
        <a:bodyPr/>
        <a:lstStyle/>
        <a:p>
          <a:r>
            <a:rPr lang="en-US" dirty="0" smtClean="0"/>
            <a:t>Informal</a:t>
          </a:r>
          <a:endParaRPr lang="en-US" dirty="0"/>
        </a:p>
      </dgm:t>
    </dgm:pt>
    <dgm:pt modelId="{406AF3F5-01F5-4C19-95DB-D925572184A2}" type="parTrans" cxnId="{10A7C1ED-8AB9-4A3C-BD90-6658E6A05892}">
      <dgm:prSet/>
      <dgm:spPr/>
      <dgm:t>
        <a:bodyPr/>
        <a:lstStyle/>
        <a:p>
          <a:endParaRPr lang="en-US"/>
        </a:p>
      </dgm:t>
    </dgm:pt>
    <dgm:pt modelId="{6DE18878-3964-4630-A193-92E2E22682F5}" type="sibTrans" cxnId="{10A7C1ED-8AB9-4A3C-BD90-6658E6A05892}">
      <dgm:prSet/>
      <dgm:spPr/>
      <dgm:t>
        <a:bodyPr/>
        <a:lstStyle/>
        <a:p>
          <a:endParaRPr lang="en-US"/>
        </a:p>
      </dgm:t>
    </dgm:pt>
    <dgm:pt modelId="{741D7246-41CD-4516-8447-6BF85677AD8C}">
      <dgm:prSet phldrT="[Text]"/>
      <dgm:spPr/>
      <dgm:t>
        <a:bodyPr/>
        <a:lstStyle/>
        <a:p>
          <a:r>
            <a:rPr lang="en-US" dirty="0" smtClean="0"/>
            <a:t>Not for Profit</a:t>
          </a:r>
          <a:endParaRPr lang="en-US" dirty="0"/>
        </a:p>
      </dgm:t>
    </dgm:pt>
    <dgm:pt modelId="{2EE09F3A-BCA2-4B4E-BF3D-B77C19540A3F}" type="parTrans" cxnId="{8710EB21-EB46-4BDE-B00C-E056F79E0045}">
      <dgm:prSet/>
      <dgm:spPr/>
      <dgm:t>
        <a:bodyPr/>
        <a:lstStyle/>
        <a:p>
          <a:endParaRPr lang="en-US"/>
        </a:p>
      </dgm:t>
    </dgm:pt>
    <dgm:pt modelId="{2B0B705D-6F4A-4E21-89EA-FCA18D1BC34C}" type="sibTrans" cxnId="{8710EB21-EB46-4BDE-B00C-E056F79E0045}">
      <dgm:prSet/>
      <dgm:spPr/>
      <dgm:t>
        <a:bodyPr/>
        <a:lstStyle/>
        <a:p>
          <a:endParaRPr lang="en-US"/>
        </a:p>
      </dgm:t>
    </dgm:pt>
    <dgm:pt modelId="{164B39EE-A33E-429E-9715-D5C5654EA70D}">
      <dgm:prSet phldrT="[Text]"/>
      <dgm:spPr/>
      <dgm:t>
        <a:bodyPr/>
        <a:lstStyle/>
        <a:p>
          <a:r>
            <a:rPr lang="en-US" dirty="0" smtClean="0"/>
            <a:t>For Profit</a:t>
          </a:r>
          <a:endParaRPr lang="en-US" dirty="0"/>
        </a:p>
      </dgm:t>
    </dgm:pt>
    <dgm:pt modelId="{8AF0636B-D879-4A29-AA1E-190B9C50696B}" type="parTrans" cxnId="{276C0135-F90E-4B2B-A68A-7727B8F5B3FE}">
      <dgm:prSet/>
      <dgm:spPr/>
      <dgm:t>
        <a:bodyPr/>
        <a:lstStyle/>
        <a:p>
          <a:endParaRPr lang="en-US"/>
        </a:p>
      </dgm:t>
    </dgm:pt>
    <dgm:pt modelId="{5C2A6798-BDAA-4F5C-8631-9C6F2BEEBFD6}" type="sibTrans" cxnId="{276C0135-F90E-4B2B-A68A-7727B8F5B3FE}">
      <dgm:prSet/>
      <dgm:spPr/>
      <dgm:t>
        <a:bodyPr/>
        <a:lstStyle/>
        <a:p>
          <a:endParaRPr lang="en-US"/>
        </a:p>
      </dgm:t>
    </dgm:pt>
    <dgm:pt modelId="{06BCC860-658A-4E33-9A1F-7733C9FC5E2A}">
      <dgm:prSet phldrT="[Text]"/>
      <dgm:spPr/>
      <dgm:t>
        <a:bodyPr/>
        <a:lstStyle/>
        <a:p>
          <a:r>
            <a:rPr lang="en-US" dirty="0" smtClean="0"/>
            <a:t>Formal</a:t>
          </a:r>
          <a:endParaRPr lang="en-US" dirty="0"/>
        </a:p>
      </dgm:t>
    </dgm:pt>
    <dgm:pt modelId="{841E9EB0-C8C1-4B23-ABBF-2A5326636495}" type="parTrans" cxnId="{B106D5FE-F229-45B2-9817-4E2BF4D92FA1}">
      <dgm:prSet/>
      <dgm:spPr/>
      <dgm:t>
        <a:bodyPr/>
        <a:lstStyle/>
        <a:p>
          <a:endParaRPr lang="en-US"/>
        </a:p>
      </dgm:t>
    </dgm:pt>
    <dgm:pt modelId="{7DA8E0CF-F081-404C-94CD-5F863559D10A}" type="sibTrans" cxnId="{B106D5FE-F229-45B2-9817-4E2BF4D92FA1}">
      <dgm:prSet/>
      <dgm:spPr/>
      <dgm:t>
        <a:bodyPr/>
        <a:lstStyle/>
        <a:p>
          <a:endParaRPr lang="en-US"/>
        </a:p>
      </dgm:t>
    </dgm:pt>
    <dgm:pt modelId="{8C4B210C-9BF1-4C73-913A-325BBA735F59}">
      <dgm:prSet phldrT="[Text]"/>
      <dgm:spPr/>
      <dgm:t>
        <a:bodyPr/>
        <a:lstStyle/>
        <a:p>
          <a:r>
            <a:rPr lang="en-US" dirty="0" smtClean="0"/>
            <a:t>Indigenous</a:t>
          </a:r>
          <a:endParaRPr lang="en-US" dirty="0"/>
        </a:p>
      </dgm:t>
    </dgm:pt>
    <dgm:pt modelId="{FBD02999-D9B8-40B5-9C70-76684516E885}" type="parTrans" cxnId="{37AA31B8-BEA2-46B9-91B3-619880C7110B}">
      <dgm:prSet/>
      <dgm:spPr/>
      <dgm:t>
        <a:bodyPr/>
        <a:lstStyle/>
        <a:p>
          <a:endParaRPr lang="en-US"/>
        </a:p>
      </dgm:t>
    </dgm:pt>
    <dgm:pt modelId="{65D86C2B-AAA5-4790-9751-E24DABB7F44C}" type="sibTrans" cxnId="{37AA31B8-BEA2-46B9-91B3-619880C7110B}">
      <dgm:prSet/>
      <dgm:spPr/>
      <dgm:t>
        <a:bodyPr/>
        <a:lstStyle/>
        <a:p>
          <a:endParaRPr lang="en-US"/>
        </a:p>
      </dgm:t>
    </dgm:pt>
    <dgm:pt modelId="{3C918B04-0FBE-48B5-B4F0-E4F26CA32C6B}" type="pres">
      <dgm:prSet presAssocID="{DAC86CCF-69AB-4133-B88C-727012FB0D7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B96F4D-3AC6-4CD9-A319-D1AAE1659DB3}" type="pres">
      <dgm:prSet presAssocID="{DAC86CCF-69AB-4133-B88C-727012FB0D71}" presName="radial" presStyleCnt="0">
        <dgm:presLayoutVars>
          <dgm:animLvl val="ctr"/>
        </dgm:presLayoutVars>
      </dgm:prSet>
      <dgm:spPr/>
    </dgm:pt>
    <dgm:pt modelId="{3C15F5F9-D33D-49A6-82EA-5FE313318350}" type="pres">
      <dgm:prSet presAssocID="{EA3C7347-E432-4F1D-A288-17934EE58186}" presName="centerShape" presStyleLbl="vennNode1" presStyleIdx="0" presStyleCnt="6" custScaleX="92048" custScaleY="82156"/>
      <dgm:spPr/>
      <dgm:t>
        <a:bodyPr/>
        <a:lstStyle/>
        <a:p>
          <a:endParaRPr lang="en-US"/>
        </a:p>
      </dgm:t>
    </dgm:pt>
    <dgm:pt modelId="{66B0BD8D-F1F9-41A1-A631-7202A219D32D}" type="pres">
      <dgm:prSet presAssocID="{99E3EBA8-6C88-4B9E-B114-FA2D6E4F0993}" presName="node" presStyleLbl="vennNode1" presStyleIdx="1" presStyleCnt="6" custScaleX="211973" custScaleY="144235" custRadScaleRad="90894" custRadScaleInc="8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D4A5A0-FB33-4C97-A9AE-BEB52B76BBB2}" type="pres">
      <dgm:prSet presAssocID="{741D7246-41CD-4516-8447-6BF85677AD8C}" presName="node" presStyleLbl="vennNode1" presStyleIdx="2" presStyleCnt="6" custScaleX="159773" custScaleY="181272" custRadScaleRad="112256" custRadScaleInc="14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E4B6C-33DD-425D-86C9-4DCA509C9086}" type="pres">
      <dgm:prSet presAssocID="{164B39EE-A33E-429E-9715-D5C5654EA70D}" presName="node" presStyleLbl="vennNode1" presStyleIdx="3" presStyleCnt="6" custScaleX="153065" custScaleY="139378" custRadScaleRad="92443" custRadScaleInc="27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DB48E-86AA-4E17-9F29-5CE05F6FE2CE}" type="pres">
      <dgm:prSet presAssocID="{06BCC860-658A-4E33-9A1F-7733C9FC5E2A}" presName="node" presStyleLbl="vennNode1" presStyleIdx="4" presStyleCnt="6" custScaleX="148093" custScaleY="146785" custRadScaleRad="91184" custRadScaleInc="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3255D5-AE88-44A8-ABBE-2D769DF072AA}" type="pres">
      <dgm:prSet presAssocID="{8C4B210C-9BF1-4C73-913A-325BBA735F59}" presName="node" presStyleLbl="vennNode1" presStyleIdx="5" presStyleCnt="6" custScaleX="138863" custScaleY="165206" custRadScaleRad="104847" custRadScaleInc="-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7DDEC7-E65E-4F7C-A663-890A6DD0CC5B}" srcId="{DAC86CCF-69AB-4133-B88C-727012FB0D71}" destId="{EA3C7347-E432-4F1D-A288-17934EE58186}" srcOrd="0" destOrd="0" parTransId="{DC28B164-A4AA-44BA-9F4C-663B9023A21A}" sibTransId="{1F5DF5CE-DFF8-4A75-8DAA-195E4A55D497}"/>
    <dgm:cxn modelId="{D72BA67A-ACF5-4ED3-9ACA-7624CD46EA13}" type="presOf" srcId="{EA3C7347-E432-4F1D-A288-17934EE58186}" destId="{3C15F5F9-D33D-49A6-82EA-5FE313318350}" srcOrd="0" destOrd="0" presId="urn:microsoft.com/office/officeart/2005/8/layout/radial3"/>
    <dgm:cxn modelId="{F14BE65C-C67F-4D1C-8ED7-CDF5D6DC7E2C}" type="presOf" srcId="{741D7246-41CD-4516-8447-6BF85677AD8C}" destId="{6FD4A5A0-FB33-4C97-A9AE-BEB52B76BBB2}" srcOrd="0" destOrd="0" presId="urn:microsoft.com/office/officeart/2005/8/layout/radial3"/>
    <dgm:cxn modelId="{59EE158A-34FE-4977-B5D4-4468FB488029}" type="presOf" srcId="{06BCC860-658A-4E33-9A1F-7733C9FC5E2A}" destId="{30DDB48E-86AA-4E17-9F29-5CE05F6FE2CE}" srcOrd="0" destOrd="0" presId="urn:microsoft.com/office/officeart/2005/8/layout/radial3"/>
    <dgm:cxn modelId="{E091C517-61D3-4F92-B143-831FD8971499}" type="presOf" srcId="{99E3EBA8-6C88-4B9E-B114-FA2D6E4F0993}" destId="{66B0BD8D-F1F9-41A1-A631-7202A219D32D}" srcOrd="0" destOrd="0" presId="urn:microsoft.com/office/officeart/2005/8/layout/radial3"/>
    <dgm:cxn modelId="{276C0135-F90E-4B2B-A68A-7727B8F5B3FE}" srcId="{EA3C7347-E432-4F1D-A288-17934EE58186}" destId="{164B39EE-A33E-429E-9715-D5C5654EA70D}" srcOrd="2" destOrd="0" parTransId="{8AF0636B-D879-4A29-AA1E-190B9C50696B}" sibTransId="{5C2A6798-BDAA-4F5C-8631-9C6F2BEEBFD6}"/>
    <dgm:cxn modelId="{37AA31B8-BEA2-46B9-91B3-619880C7110B}" srcId="{EA3C7347-E432-4F1D-A288-17934EE58186}" destId="{8C4B210C-9BF1-4C73-913A-325BBA735F59}" srcOrd="4" destOrd="0" parTransId="{FBD02999-D9B8-40B5-9C70-76684516E885}" sibTransId="{65D86C2B-AAA5-4790-9751-E24DABB7F44C}"/>
    <dgm:cxn modelId="{10A7C1ED-8AB9-4A3C-BD90-6658E6A05892}" srcId="{EA3C7347-E432-4F1D-A288-17934EE58186}" destId="{99E3EBA8-6C88-4B9E-B114-FA2D6E4F0993}" srcOrd="0" destOrd="0" parTransId="{406AF3F5-01F5-4C19-95DB-D925572184A2}" sibTransId="{6DE18878-3964-4630-A193-92E2E22682F5}"/>
    <dgm:cxn modelId="{87595492-730A-4811-B49B-653EACAB7CB9}" type="presOf" srcId="{8C4B210C-9BF1-4C73-913A-325BBA735F59}" destId="{5A3255D5-AE88-44A8-ABBE-2D769DF072AA}" srcOrd="0" destOrd="0" presId="urn:microsoft.com/office/officeart/2005/8/layout/radial3"/>
    <dgm:cxn modelId="{8710EB21-EB46-4BDE-B00C-E056F79E0045}" srcId="{EA3C7347-E432-4F1D-A288-17934EE58186}" destId="{741D7246-41CD-4516-8447-6BF85677AD8C}" srcOrd="1" destOrd="0" parTransId="{2EE09F3A-BCA2-4B4E-BF3D-B77C19540A3F}" sibTransId="{2B0B705D-6F4A-4E21-89EA-FCA18D1BC34C}"/>
    <dgm:cxn modelId="{1BB49015-394A-40FC-BE47-2E95531C0BFB}" type="presOf" srcId="{164B39EE-A33E-429E-9715-D5C5654EA70D}" destId="{384E4B6C-33DD-425D-86C9-4DCA509C9086}" srcOrd="0" destOrd="0" presId="urn:microsoft.com/office/officeart/2005/8/layout/radial3"/>
    <dgm:cxn modelId="{B106D5FE-F229-45B2-9817-4E2BF4D92FA1}" srcId="{EA3C7347-E432-4F1D-A288-17934EE58186}" destId="{06BCC860-658A-4E33-9A1F-7733C9FC5E2A}" srcOrd="3" destOrd="0" parTransId="{841E9EB0-C8C1-4B23-ABBF-2A5326636495}" sibTransId="{7DA8E0CF-F081-404C-94CD-5F863559D10A}"/>
    <dgm:cxn modelId="{0FCD216F-BD6B-4F0B-B149-09E72272D0D1}" type="presOf" srcId="{DAC86CCF-69AB-4133-B88C-727012FB0D71}" destId="{3C918B04-0FBE-48B5-B4F0-E4F26CA32C6B}" srcOrd="0" destOrd="0" presId="urn:microsoft.com/office/officeart/2005/8/layout/radial3"/>
    <dgm:cxn modelId="{5F4D0A50-AD7B-441C-9342-354F8BF0F824}" type="presParOf" srcId="{3C918B04-0FBE-48B5-B4F0-E4F26CA32C6B}" destId="{1DB96F4D-3AC6-4CD9-A319-D1AAE1659DB3}" srcOrd="0" destOrd="0" presId="urn:microsoft.com/office/officeart/2005/8/layout/radial3"/>
    <dgm:cxn modelId="{A263C169-61D1-48AF-A1B5-B19D89671131}" type="presParOf" srcId="{1DB96F4D-3AC6-4CD9-A319-D1AAE1659DB3}" destId="{3C15F5F9-D33D-49A6-82EA-5FE313318350}" srcOrd="0" destOrd="0" presId="urn:microsoft.com/office/officeart/2005/8/layout/radial3"/>
    <dgm:cxn modelId="{E516312F-6ACA-4981-8B76-6BEA6973B912}" type="presParOf" srcId="{1DB96F4D-3AC6-4CD9-A319-D1AAE1659DB3}" destId="{66B0BD8D-F1F9-41A1-A631-7202A219D32D}" srcOrd="1" destOrd="0" presId="urn:microsoft.com/office/officeart/2005/8/layout/radial3"/>
    <dgm:cxn modelId="{9B504B7D-8434-47ED-9023-8CA9FDA966DD}" type="presParOf" srcId="{1DB96F4D-3AC6-4CD9-A319-D1AAE1659DB3}" destId="{6FD4A5A0-FB33-4C97-A9AE-BEB52B76BBB2}" srcOrd="2" destOrd="0" presId="urn:microsoft.com/office/officeart/2005/8/layout/radial3"/>
    <dgm:cxn modelId="{37B14F88-DE56-41EC-A643-9FBB7CBA6292}" type="presParOf" srcId="{1DB96F4D-3AC6-4CD9-A319-D1AAE1659DB3}" destId="{384E4B6C-33DD-425D-86C9-4DCA509C9086}" srcOrd="3" destOrd="0" presId="urn:microsoft.com/office/officeart/2005/8/layout/radial3"/>
    <dgm:cxn modelId="{4AA6DED9-FE6E-45BE-B2FA-2F284A0B836A}" type="presParOf" srcId="{1DB96F4D-3AC6-4CD9-A319-D1AAE1659DB3}" destId="{30DDB48E-86AA-4E17-9F29-5CE05F6FE2CE}" srcOrd="4" destOrd="0" presId="urn:microsoft.com/office/officeart/2005/8/layout/radial3"/>
    <dgm:cxn modelId="{364E4D3F-C415-42D4-8623-41B8966B8DD7}" type="presParOf" srcId="{1DB96F4D-3AC6-4CD9-A319-D1AAE1659DB3}" destId="{5A3255D5-AE88-44A8-ABBE-2D769DF072AA}" srcOrd="5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07A420-9580-4435-BC75-5DBD6A82D23F}">
      <dsp:nvSpPr>
        <dsp:cNvPr id="0" name=""/>
        <dsp:cNvSpPr/>
      </dsp:nvSpPr>
      <dsp:spPr>
        <a:xfrm>
          <a:off x="581024" y="0"/>
          <a:ext cx="4953000" cy="4953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0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  <a:ln>
          <a:noFill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4200000"/>
          </a:lightRig>
        </a:scene3d>
        <a:sp3d>
          <a:bevelT w="63500" h="25400" prst="convex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66EDEA-C422-432C-9C1B-8BE64E19285C}">
      <dsp:nvSpPr>
        <dsp:cNvPr id="0" name=""/>
        <dsp:cNvSpPr/>
      </dsp:nvSpPr>
      <dsp:spPr>
        <a:xfrm>
          <a:off x="3057524" y="495783"/>
          <a:ext cx="3219450" cy="8803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4200000"/>
          </a:lightRig>
        </a:scene3d>
        <a:sp3d>
          <a:bevelT w="2540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District</a:t>
          </a:r>
          <a:endParaRPr lang="en-US" sz="2300" kern="1200" dirty="0"/>
        </a:p>
      </dsp:txBody>
      <dsp:txXfrm>
        <a:off x="3057524" y="495783"/>
        <a:ext cx="3219450" cy="880318"/>
      </dsp:txXfrm>
    </dsp:sp>
    <dsp:sp modelId="{8515A15E-6BC6-4291-88CD-CAF235C61B59}">
      <dsp:nvSpPr>
        <dsp:cNvPr id="0" name=""/>
        <dsp:cNvSpPr/>
      </dsp:nvSpPr>
      <dsp:spPr>
        <a:xfrm>
          <a:off x="3057524" y="1486141"/>
          <a:ext cx="3219450" cy="8803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4200000"/>
          </a:lightRig>
        </a:scene3d>
        <a:sp3d>
          <a:bevelT w="2540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CHC (4 PHC)</a:t>
          </a:r>
          <a:endParaRPr lang="en-US" sz="2300" kern="1200" dirty="0"/>
        </a:p>
      </dsp:txBody>
      <dsp:txXfrm>
        <a:off x="3057524" y="1486141"/>
        <a:ext cx="3219450" cy="880318"/>
      </dsp:txXfrm>
    </dsp:sp>
    <dsp:sp modelId="{FCCA20FB-FFEE-4975-85D8-6E94CCC75151}">
      <dsp:nvSpPr>
        <dsp:cNvPr id="0" name=""/>
        <dsp:cNvSpPr/>
      </dsp:nvSpPr>
      <dsp:spPr>
        <a:xfrm>
          <a:off x="3057524" y="2569369"/>
          <a:ext cx="3219450" cy="8803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4200000"/>
          </a:lightRig>
        </a:scene3d>
        <a:sp3d>
          <a:bevelT w="2540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PHC-(Referral Unit for 6 Sub-Centers)</a:t>
          </a:r>
          <a:endParaRPr lang="en-US" sz="2300" kern="1200" dirty="0"/>
        </a:p>
      </dsp:txBody>
      <dsp:txXfrm>
        <a:off x="3057524" y="2569369"/>
        <a:ext cx="3219450" cy="880318"/>
      </dsp:txXfrm>
    </dsp:sp>
    <dsp:sp modelId="{601F753D-3076-4B4C-9E21-B6B40C53A17B}">
      <dsp:nvSpPr>
        <dsp:cNvPr id="0" name=""/>
        <dsp:cNvSpPr/>
      </dsp:nvSpPr>
      <dsp:spPr>
        <a:xfrm>
          <a:off x="3057524" y="3466858"/>
          <a:ext cx="3219450" cy="8803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4200000"/>
          </a:lightRig>
        </a:scene3d>
        <a:sp3d>
          <a:bevelT w="2540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Sub center</a:t>
          </a:r>
          <a:endParaRPr lang="en-US" sz="2300" kern="1200" dirty="0"/>
        </a:p>
      </dsp:txBody>
      <dsp:txXfrm>
        <a:off x="3057524" y="3466858"/>
        <a:ext cx="3219450" cy="8803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626B60-E246-43B7-ABE0-A53BBB74BD03}">
      <dsp:nvSpPr>
        <dsp:cNvPr id="0" name=""/>
        <dsp:cNvSpPr/>
      </dsp:nvSpPr>
      <dsp:spPr>
        <a:xfrm>
          <a:off x="2416809" y="0"/>
          <a:ext cx="3625215" cy="13667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smtClean="0"/>
            <a:t>Hilly- 5000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Plains- 3000</a:t>
          </a:r>
          <a:endParaRPr lang="en-US" sz="3500" kern="1200" dirty="0"/>
        </a:p>
      </dsp:txBody>
      <dsp:txXfrm>
        <a:off x="2416809" y="0"/>
        <a:ext cx="3625215" cy="1366738"/>
      </dsp:txXfrm>
    </dsp:sp>
    <dsp:sp modelId="{CD7F2469-1BF7-48BD-B7B4-7B6F44878C4B}">
      <dsp:nvSpPr>
        <dsp:cNvPr id="0" name=""/>
        <dsp:cNvSpPr/>
      </dsp:nvSpPr>
      <dsp:spPr>
        <a:xfrm>
          <a:off x="0" y="0"/>
          <a:ext cx="2416810" cy="13667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0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  <a:ln>
          <a:noFill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Sub </a:t>
          </a:r>
          <a:r>
            <a:rPr lang="en-US" sz="4100" kern="1200" smtClean="0"/>
            <a:t>center </a:t>
          </a:r>
          <a:endParaRPr lang="en-US" sz="4100" kern="1200" dirty="0"/>
        </a:p>
      </dsp:txBody>
      <dsp:txXfrm>
        <a:off x="0" y="0"/>
        <a:ext cx="2416810" cy="1366738"/>
      </dsp:txXfrm>
    </dsp:sp>
    <dsp:sp modelId="{079FE524-09D0-4B84-88A3-B0CF6CE73EDE}">
      <dsp:nvSpPr>
        <dsp:cNvPr id="0" name=""/>
        <dsp:cNvSpPr/>
      </dsp:nvSpPr>
      <dsp:spPr>
        <a:xfrm>
          <a:off x="2416809" y="1503412"/>
          <a:ext cx="3625215" cy="13667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Hilly- 30,000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Plains- 20,000</a:t>
          </a:r>
          <a:endParaRPr lang="en-US" sz="3500" kern="1200" dirty="0"/>
        </a:p>
      </dsp:txBody>
      <dsp:txXfrm>
        <a:off x="2416809" y="1503412"/>
        <a:ext cx="3625215" cy="1366738"/>
      </dsp:txXfrm>
    </dsp:sp>
    <dsp:sp modelId="{4639D505-0717-484C-A955-70FF7C393799}">
      <dsp:nvSpPr>
        <dsp:cNvPr id="0" name=""/>
        <dsp:cNvSpPr/>
      </dsp:nvSpPr>
      <dsp:spPr>
        <a:xfrm>
          <a:off x="0" y="1503412"/>
          <a:ext cx="2416810" cy="13667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0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  <a:ln>
          <a:noFill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PHC</a:t>
          </a:r>
          <a:endParaRPr lang="en-US" sz="4100" kern="1200" dirty="0"/>
        </a:p>
      </dsp:txBody>
      <dsp:txXfrm>
        <a:off x="0" y="1503412"/>
        <a:ext cx="2416810" cy="1366738"/>
      </dsp:txXfrm>
    </dsp:sp>
    <dsp:sp modelId="{E4E2AABE-B3A1-4AF5-90C1-8957062AE89D}">
      <dsp:nvSpPr>
        <dsp:cNvPr id="0" name=""/>
        <dsp:cNvSpPr/>
      </dsp:nvSpPr>
      <dsp:spPr>
        <a:xfrm>
          <a:off x="2416809" y="2971795"/>
          <a:ext cx="3625215" cy="13667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Hilly- 1,20,000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Plains- 80,000</a:t>
          </a:r>
          <a:endParaRPr lang="en-US" sz="3500" kern="1200" dirty="0"/>
        </a:p>
      </dsp:txBody>
      <dsp:txXfrm>
        <a:off x="2416809" y="2971795"/>
        <a:ext cx="3625215" cy="1366738"/>
      </dsp:txXfrm>
    </dsp:sp>
    <dsp:sp modelId="{465C86E4-CBC2-4009-9DB6-5555623A8EA7}">
      <dsp:nvSpPr>
        <dsp:cNvPr id="0" name=""/>
        <dsp:cNvSpPr/>
      </dsp:nvSpPr>
      <dsp:spPr>
        <a:xfrm>
          <a:off x="0" y="3006824"/>
          <a:ext cx="2416810" cy="13667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0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  <a:ln>
          <a:noFill/>
        </a:ln>
        <a:effectLst>
          <a:outerShdw blurRad="76200" dist="25400" dir="5400000" sx="102000" sy="102000" algn="ctr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CHC</a:t>
          </a:r>
          <a:endParaRPr lang="en-US" sz="4100" kern="1200" dirty="0"/>
        </a:p>
      </dsp:txBody>
      <dsp:txXfrm>
        <a:off x="0" y="3006824"/>
        <a:ext cx="2416810" cy="136673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15F5F9-D33D-49A6-82EA-5FE313318350}">
      <dsp:nvSpPr>
        <dsp:cNvPr id="0" name=""/>
        <dsp:cNvSpPr/>
      </dsp:nvSpPr>
      <dsp:spPr>
        <a:xfrm>
          <a:off x="3063489" y="1975585"/>
          <a:ext cx="2285994" cy="17636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Private</a:t>
          </a:r>
          <a:r>
            <a:rPr lang="en-US" sz="4000" kern="1200" dirty="0" smtClean="0"/>
            <a:t> </a:t>
          </a:r>
          <a:r>
            <a:rPr lang="en-US" sz="4000" b="1" kern="1200" dirty="0" smtClean="0"/>
            <a:t>Sector</a:t>
          </a:r>
          <a:endParaRPr lang="en-US" sz="4000" b="1" kern="1200" dirty="0"/>
        </a:p>
      </dsp:txBody>
      <dsp:txXfrm>
        <a:off x="3063489" y="1975585"/>
        <a:ext cx="2285994" cy="1763686"/>
      </dsp:txXfrm>
    </dsp:sp>
    <dsp:sp modelId="{66B0BD8D-F1F9-41A1-A631-7202A219D32D}">
      <dsp:nvSpPr>
        <dsp:cNvPr id="0" name=""/>
        <dsp:cNvSpPr/>
      </dsp:nvSpPr>
      <dsp:spPr>
        <a:xfrm>
          <a:off x="3092011" y="208823"/>
          <a:ext cx="2131804" cy="19888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Informal</a:t>
          </a:r>
          <a:endParaRPr lang="en-US" sz="2600" kern="1200" dirty="0"/>
        </a:p>
      </dsp:txBody>
      <dsp:txXfrm>
        <a:off x="3092011" y="208823"/>
        <a:ext cx="2131804" cy="1988849"/>
      </dsp:txXfrm>
    </dsp:sp>
    <dsp:sp modelId="{6FD4A5A0-FB33-4C97-A9AE-BEB52B76BBB2}">
      <dsp:nvSpPr>
        <dsp:cNvPr id="0" name=""/>
        <dsp:cNvSpPr/>
      </dsp:nvSpPr>
      <dsp:spPr>
        <a:xfrm>
          <a:off x="4648203" y="914408"/>
          <a:ext cx="2129138" cy="23520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Not for Profit</a:t>
          </a:r>
          <a:endParaRPr lang="en-US" sz="2600" kern="1200" dirty="0"/>
        </a:p>
      </dsp:txBody>
      <dsp:txXfrm>
        <a:off x="4648203" y="914408"/>
        <a:ext cx="2129138" cy="2352013"/>
      </dsp:txXfrm>
    </dsp:sp>
    <dsp:sp modelId="{384E4B6C-33DD-425D-86C9-4DCA509C9086}">
      <dsp:nvSpPr>
        <dsp:cNvPr id="0" name=""/>
        <dsp:cNvSpPr/>
      </dsp:nvSpPr>
      <dsp:spPr>
        <a:xfrm>
          <a:off x="3757025" y="2952041"/>
          <a:ext cx="2415175" cy="21992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For Profit</a:t>
          </a:r>
          <a:endParaRPr lang="en-US" sz="2600" kern="1200" dirty="0"/>
        </a:p>
      </dsp:txBody>
      <dsp:txXfrm>
        <a:off x="3757025" y="2952041"/>
        <a:ext cx="2415175" cy="2199211"/>
      </dsp:txXfrm>
    </dsp:sp>
    <dsp:sp modelId="{30DDB48E-86AA-4E17-9F29-5CE05F6FE2CE}">
      <dsp:nvSpPr>
        <dsp:cNvPr id="0" name=""/>
        <dsp:cNvSpPr/>
      </dsp:nvSpPr>
      <dsp:spPr>
        <a:xfrm>
          <a:off x="1981208" y="2912500"/>
          <a:ext cx="2336723" cy="23160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Formal</a:t>
          </a:r>
          <a:endParaRPr lang="en-US" sz="2600" kern="1200" dirty="0"/>
        </a:p>
      </dsp:txBody>
      <dsp:txXfrm>
        <a:off x="1981208" y="2912500"/>
        <a:ext cx="2336723" cy="2316084"/>
      </dsp:txXfrm>
    </dsp:sp>
    <dsp:sp modelId="{5A3255D5-AE88-44A8-ABBE-2D769DF072AA}">
      <dsp:nvSpPr>
        <dsp:cNvPr id="0" name=""/>
        <dsp:cNvSpPr/>
      </dsp:nvSpPr>
      <dsp:spPr>
        <a:xfrm>
          <a:off x="1600204" y="1143010"/>
          <a:ext cx="2191085" cy="20188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Indigenous</a:t>
          </a:r>
          <a:endParaRPr lang="en-US" sz="2600" kern="1200" dirty="0"/>
        </a:p>
      </dsp:txBody>
      <dsp:txXfrm>
        <a:off x="1600204" y="1143010"/>
        <a:ext cx="2191085" cy="2018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6447F-A099-4728-AB1F-52A38BE5D4EB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74045-DF69-4033-86A0-FA8ACAC5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74045-DF69-4033-86A0-FA8ACAC5F6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6737F868-E7AB-4878-90BE-56FBA07302F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6FBDD19B-2285-43CD-8A64-5D3569289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0"/>
            <a:ext cx="65532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POPULATION POLICY AND </a:t>
            </a:r>
            <a:br>
              <a:rPr lang="en-US" dirty="0" smtClean="0"/>
            </a:br>
            <a:r>
              <a:rPr lang="en-US" dirty="0" smtClean="0"/>
              <a:t>NATIONAL     POPULATION   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AppData\Local\Microsoft\Windows\Temporary Internet Files\Content.IE5\DPQ1YLAX\MC9000787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962400"/>
            <a:ext cx="2590800" cy="2416799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962400"/>
            <a:ext cx="6934200" cy="2895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Prese</a:t>
            </a:r>
            <a:r>
              <a:rPr lang="en-US" sz="4400" dirty="0" err="1" smtClean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rPr>
              <a:t>nted</a:t>
            </a:r>
            <a:r>
              <a:rPr lang="en-US" sz="4400" dirty="0" smtClean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rPr>
              <a:t> By: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Mr.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Ajith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K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rPr>
              <a:t>Asst. Professor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College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of Nursing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Kishtwar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>
                      <a:alpha val="90000"/>
                    </a:schemeClr>
                  </a:gs>
                  <a:gs pos="50000">
                    <a:schemeClr val="tx1">
                      <a:lumMod val="75000"/>
                      <a:lumOff val="25000"/>
                      <a:alpha val="90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5400000" scaled="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Medium- term Objective</a:t>
            </a:r>
          </a:p>
          <a:p>
            <a:r>
              <a:rPr lang="en-US" sz="3200" dirty="0" smtClean="0"/>
              <a:t>To bring the TFR to replacement level by 2010, through vigorous implication of inter-</a:t>
            </a:r>
            <a:r>
              <a:rPr lang="en-US" sz="3200" dirty="0" err="1" smtClean="0"/>
              <a:t>sectorial</a:t>
            </a:r>
            <a:r>
              <a:rPr lang="en-US" sz="3200" dirty="0" smtClean="0"/>
              <a:t> operational strategies.</a:t>
            </a:r>
            <a:endParaRPr lang="en-US" sz="3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Long – term Objective</a:t>
            </a:r>
          </a:p>
          <a:p>
            <a:r>
              <a:rPr lang="en-US" sz="3200" dirty="0" smtClean="0"/>
              <a:t>To achieve a stable population by 2045, at a level consistent with the requirements of sustainable economic growth, social development and environmental protection.</a:t>
            </a:r>
            <a:endParaRPr lang="en-US" sz="32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Programmes</a:t>
            </a:r>
            <a:r>
              <a:rPr lang="en-US" sz="3200" dirty="0" smtClean="0"/>
              <a:t> implemented to achieve immediate goal and medium term goal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Aims up to 2010</a:t>
            </a:r>
          </a:p>
          <a:p>
            <a:r>
              <a:rPr lang="en-US" sz="2800" dirty="0" smtClean="0"/>
              <a:t>IMR below 30/1,000 live births</a:t>
            </a:r>
          </a:p>
          <a:p>
            <a:r>
              <a:rPr lang="en-US" sz="2800" dirty="0" smtClean="0"/>
              <a:t>MMR below 100/1,00,000 live births</a:t>
            </a:r>
          </a:p>
          <a:p>
            <a:r>
              <a:rPr lang="en-US" sz="2800" dirty="0" smtClean="0"/>
              <a:t>80% institutional deliveries</a:t>
            </a:r>
          </a:p>
          <a:p>
            <a:r>
              <a:rPr lang="en-US" sz="2800" dirty="0" smtClean="0"/>
              <a:t>100% registration of vital events</a:t>
            </a:r>
          </a:p>
          <a:p>
            <a:pPr>
              <a:buNone/>
            </a:pPr>
            <a:r>
              <a:rPr lang="en-US" sz="2800" b="1" dirty="0" smtClean="0"/>
              <a:t>Medium Term Goal </a:t>
            </a:r>
          </a:p>
          <a:p>
            <a:r>
              <a:rPr lang="en-US" sz="2800" dirty="0" smtClean="0"/>
              <a:t>Total fertility Rate to replacement level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Cont…..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Themes to achieve these Objectives</a:t>
            </a:r>
          </a:p>
          <a:p>
            <a:r>
              <a:rPr lang="en-US" sz="3200" dirty="0" smtClean="0"/>
              <a:t>Decentralized planning and implementation</a:t>
            </a:r>
          </a:p>
          <a:p>
            <a:r>
              <a:rPr lang="en-US" sz="3200" dirty="0" smtClean="0"/>
              <a:t>Convergence of service delivery at the Grassroots</a:t>
            </a:r>
          </a:p>
          <a:p>
            <a:r>
              <a:rPr lang="en-US" sz="3200" dirty="0" smtClean="0"/>
              <a:t>Empowering women and encouraging male involvement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Cont………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Meeting the unmet need for family Welfare Services</a:t>
            </a:r>
          </a:p>
          <a:p>
            <a:r>
              <a:rPr lang="en-US" sz="3200" dirty="0" smtClean="0"/>
              <a:t>Addressing the needs of disadvantaged and under- served population groups </a:t>
            </a:r>
          </a:p>
          <a:p>
            <a:r>
              <a:rPr lang="en-US" sz="3200" dirty="0" smtClean="0"/>
              <a:t>Encouraging public- private partnership</a:t>
            </a:r>
            <a:endParaRPr lang="en-US" sz="3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Health </a:t>
            </a:r>
            <a:r>
              <a:rPr lang="en-US" sz="4000" smtClean="0"/>
              <a:t>Care Infrastructure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Sector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600200" y="1295400"/>
          <a:ext cx="6858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Cont…..</a:t>
            </a:r>
            <a:br>
              <a:rPr lang="en-US" dirty="0" smtClean="0"/>
            </a:br>
            <a:r>
              <a:rPr lang="en-US" dirty="0" smtClean="0"/>
              <a:t>Population Distribution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81200" y="2057400"/>
          <a:ext cx="6042025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457200"/>
          <a:ext cx="89154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Health Care Reforms and its implications for Reproductive Health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Public Private Partnership</a:t>
            </a:r>
          </a:p>
          <a:p>
            <a:pPr>
              <a:buNone/>
            </a:pPr>
            <a:r>
              <a:rPr lang="en-US" sz="3200" dirty="0" smtClean="0"/>
              <a:t>E.g. Pharmacies,</a:t>
            </a:r>
          </a:p>
          <a:p>
            <a:pPr>
              <a:buNone/>
            </a:pPr>
            <a:r>
              <a:rPr lang="en-US" sz="3200" dirty="0" smtClean="0"/>
              <a:t>       Laboratory, $ </a:t>
            </a:r>
          </a:p>
          <a:p>
            <a:pPr>
              <a:buNone/>
            </a:pPr>
            <a:r>
              <a:rPr lang="en-US" sz="3200" dirty="0" smtClean="0"/>
              <a:t>       Blood bank</a:t>
            </a:r>
            <a:endParaRPr lang="en-US" sz="32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Programmes</a:t>
            </a:r>
            <a:r>
              <a:rPr lang="en-US" dirty="0" smtClean="0"/>
              <a:t> will plan to implement in coming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Revised national population policy aimed at improving quality of life in the country.    </a:t>
            </a:r>
          </a:p>
          <a:p>
            <a:pPr>
              <a:buNone/>
            </a:pPr>
            <a:r>
              <a:rPr lang="en-US" sz="3000" dirty="0" smtClean="0"/>
              <a:t>                 - Daily Times on 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April 2010                                                                                                                                                             </a:t>
            </a:r>
          </a:p>
          <a:p>
            <a:endParaRPr lang="en-US" sz="3000" dirty="0" smtClean="0"/>
          </a:p>
          <a:p>
            <a:r>
              <a:rPr lang="en-US" sz="3000" dirty="0" smtClean="0"/>
              <a:t>The revised policy focusing on improving health, managing urbanization and gender-sensitive development.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0"/>
            <a:ext cx="6553200" cy="52117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2000 –  India Projected 1 Billion People on 2.4% of Globe’s Land Area</a:t>
            </a:r>
          </a:p>
          <a:p>
            <a:r>
              <a:rPr lang="en-US" sz="3200" dirty="0" smtClean="0"/>
              <a:t> India's current annual increase in population of 15.5 million is large enough to neutralize efforts to conserve the resource endowment and environment.</a:t>
            </a:r>
          </a:p>
          <a:p>
            <a:endParaRPr lang="en-US" sz="3200" dirty="0"/>
          </a:p>
        </p:txBody>
      </p:sp>
      <p:pic>
        <p:nvPicPr>
          <p:cNvPr id="4098" name="Picture 2" descr="C:\Users\user\AppData\Local\Microsoft\Windows\Temporary Internet Files\Content.IE5\8106G0WP\MP9004331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600074"/>
            <a:ext cx="3429000" cy="1876926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9200" y="-609600"/>
            <a:ext cx="6804025" cy="2057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76400"/>
            <a:ext cx="6041679" cy="4373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National Population Policy</a:t>
            </a:r>
          </a:p>
        </p:txBody>
      </p:sp>
      <p:pic>
        <p:nvPicPr>
          <p:cNvPr id="3074" name="Picture 2" descr="C:\Users\user\AppData\Local\Microsoft\Windows\Temporary Internet Files\Content.IE5\DPQ1YLAX\MP91021639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057525"/>
            <a:ext cx="4362450" cy="38004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8200"/>
            <a:ext cx="6041679" cy="6019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National Commission on Population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Formulated on 11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May 2000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Reconstituted on Feb 2005</a:t>
            </a:r>
          </a:p>
          <a:p>
            <a:pPr>
              <a:buNone/>
            </a:pPr>
            <a:r>
              <a:rPr lang="en-US" sz="3200" b="1" dirty="0" smtClean="0"/>
              <a:t>Members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Chairman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Deputy Chairman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2 vice Chairman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Secretary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Cont…..   </a:t>
            </a:r>
            <a:br>
              <a:rPr lang="en-US" sz="3600" dirty="0" smtClean="0"/>
            </a:br>
            <a:r>
              <a:rPr lang="en-US" sz="4000" dirty="0" smtClean="0"/>
              <a:t>Aims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6705600" cy="5715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review, monitor and give directions for the implementation of the National Population Policy</a:t>
            </a:r>
          </a:p>
          <a:p>
            <a:r>
              <a:rPr lang="en-US" sz="2800" dirty="0" smtClean="0"/>
              <a:t>To promote synergy between demographic, educational, environmental and developmental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To promote </a:t>
            </a:r>
            <a:r>
              <a:rPr lang="en-US" sz="2800" dirty="0" err="1" smtClean="0"/>
              <a:t>intersectoral</a:t>
            </a:r>
            <a:r>
              <a:rPr lang="en-US" sz="2800" dirty="0" smtClean="0"/>
              <a:t> co-ordination in planning and implementation.</a:t>
            </a:r>
          </a:p>
          <a:p>
            <a:pPr>
              <a:buNone/>
            </a:pPr>
            <a:r>
              <a:rPr lang="en-US" sz="2800" dirty="0" smtClean="0"/>
              <a:t>First Meeting-23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July 2005- Survey of all District to identify the weakness in Health Care Delivery System.	</a:t>
            </a:r>
            <a:endParaRPr lang="en-US" sz="28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State Population Commission</a:t>
            </a:r>
          </a:p>
          <a:p>
            <a:r>
              <a:rPr lang="en-US" sz="3200" b="1" dirty="0" err="1" smtClean="0"/>
              <a:t>Janasankhya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Sthirata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Kosh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        Objective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To facilitate goal, support projects, schemes, initiatives and to introduce innovative ideas, both in government and voluntary sectors.</a:t>
            </a:r>
            <a:endParaRPr lang="en-US" sz="3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Family Planning </a:t>
            </a:r>
            <a:r>
              <a:rPr lang="en-US" sz="3200" b="1" dirty="0" err="1" smtClean="0"/>
              <a:t>Programme</a:t>
            </a:r>
            <a:endParaRPr lang="en-US" sz="3200" b="1" dirty="0" smtClean="0"/>
          </a:p>
          <a:p>
            <a:r>
              <a:rPr lang="en-US" sz="3200" b="1" dirty="0" smtClean="0"/>
              <a:t>Family Planning Performance</a:t>
            </a:r>
          </a:p>
          <a:p>
            <a:r>
              <a:rPr lang="en-US" sz="3200" b="1" dirty="0" smtClean="0"/>
              <a:t>Sterilization</a:t>
            </a:r>
          </a:p>
          <a:p>
            <a:r>
              <a:rPr lang="en-US" sz="3200" b="1" dirty="0" smtClean="0"/>
              <a:t>Vasectomy and </a:t>
            </a:r>
            <a:r>
              <a:rPr lang="en-US" sz="3200" b="1" dirty="0" err="1" smtClean="0"/>
              <a:t>Tubectomy</a:t>
            </a:r>
            <a:endParaRPr lang="en-US" sz="3200" b="1" dirty="0" smtClean="0"/>
          </a:p>
          <a:p>
            <a:r>
              <a:rPr lang="en-US" sz="3200" b="1" dirty="0" smtClean="0"/>
              <a:t>IUD Insertion</a:t>
            </a:r>
          </a:p>
          <a:p>
            <a:r>
              <a:rPr lang="en-US" sz="3200" b="1" dirty="0" smtClean="0"/>
              <a:t>Condom Users $OP users</a:t>
            </a:r>
          </a:p>
          <a:p>
            <a:endParaRPr lang="en-US" sz="3200" b="1" dirty="0" smtClean="0"/>
          </a:p>
          <a:p>
            <a:endParaRPr lang="en-US" sz="3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India Family Planning Acceptors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4632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464"/>
                <a:gridCol w="1936376"/>
                <a:gridCol w="1645920"/>
                <a:gridCol w="1645920"/>
                <a:gridCol w="1645920"/>
              </a:tblGrid>
              <a:tr h="17616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Year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Sterilization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IUD Insertion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Equivalent CC users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Equivalent OP users</a:t>
                      </a:r>
                      <a:endParaRPr lang="en-US" sz="2800" dirty="0"/>
                    </a:p>
                  </a:txBody>
                  <a:tcPr/>
                </a:tc>
              </a:tr>
              <a:tr h="9571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1980-81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2053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91</a:t>
                      </a:r>
                      <a:endParaRPr lang="en-US" sz="2800" dirty="0"/>
                    </a:p>
                  </a:txBody>
                  <a:tcPr/>
                </a:tc>
              </a:tr>
              <a:tr h="9571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2000-01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4,735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6,047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18,204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7,640</a:t>
                      </a:r>
                      <a:endParaRPr lang="en-US" sz="2800" dirty="0"/>
                    </a:p>
                  </a:txBody>
                  <a:tcPr/>
                </a:tc>
              </a:tr>
              <a:tr h="9571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2007-08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5,019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6,072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26,799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10,893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National Rural Health Mission</a:t>
            </a:r>
          </a:p>
          <a:p>
            <a:r>
              <a:rPr lang="en-US" sz="3200" b="1" dirty="0" smtClean="0"/>
              <a:t>Pre Conception and Pre Natal Diagnostic Techniques (Prohibition of sex selection) Act, 1994</a:t>
            </a:r>
            <a:endParaRPr lang="en-US" sz="32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</a:t>
            </a:r>
            <a:r>
              <a:rPr lang="en-US" dirty="0" err="1" smtClean="0"/>
              <a:t>Programmes</a:t>
            </a:r>
            <a:r>
              <a:rPr lang="en-US" dirty="0" smtClean="0"/>
              <a:t>/Schemes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Basic infrastructure</a:t>
            </a:r>
          </a:p>
          <a:p>
            <a:pPr>
              <a:buNone/>
            </a:pPr>
            <a:r>
              <a:rPr lang="en-US" sz="3200" dirty="0" smtClean="0"/>
              <a:t>               -Sub Centre (1,46,036)</a:t>
            </a:r>
          </a:p>
          <a:p>
            <a:pPr>
              <a:buNone/>
            </a:pPr>
            <a:r>
              <a:rPr lang="en-US" sz="3200" dirty="0" smtClean="0"/>
              <a:t>                -PHC (23,458)</a:t>
            </a:r>
          </a:p>
          <a:p>
            <a:pPr>
              <a:buNone/>
            </a:pPr>
            <a:r>
              <a:rPr lang="en-US" sz="3200" dirty="0" smtClean="0"/>
              <a:t>                -CHC (4,276)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Janani</a:t>
            </a:r>
            <a:r>
              <a:rPr lang="en-US" sz="3200" dirty="0" smtClean="0"/>
              <a:t> </a:t>
            </a:r>
            <a:r>
              <a:rPr lang="en-US" sz="3200" dirty="0" err="1" smtClean="0"/>
              <a:t>Suraksha</a:t>
            </a:r>
            <a:r>
              <a:rPr lang="en-US" sz="3200" dirty="0" smtClean="0"/>
              <a:t> </a:t>
            </a:r>
            <a:r>
              <a:rPr lang="en-US" sz="3200" dirty="0" err="1" smtClean="0"/>
              <a:t>Yojana</a:t>
            </a:r>
            <a:endParaRPr lang="en-US" sz="3200" dirty="0" smtClean="0"/>
          </a:p>
          <a:p>
            <a:r>
              <a:rPr lang="en-US" sz="3200" dirty="0" smtClean="0"/>
              <a:t>Family Welfare Linked Health Insurance Scheme</a:t>
            </a:r>
          </a:p>
          <a:p>
            <a:r>
              <a:rPr lang="en-US" sz="3200" dirty="0" smtClean="0"/>
              <a:t>Compensation for acceptor of Sterilization</a:t>
            </a:r>
          </a:p>
          <a:p>
            <a:endParaRPr lang="en-US" sz="3200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RESEARCH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9" name="Picture 3" descr="C:\Users\user\AppData\Local\Microsoft\Windows\Temporary Internet Files\Content.IE5\JJHM0WMW\MC9002339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1" y="1143001"/>
            <a:ext cx="6248400" cy="54863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Population Policy?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0866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Measures formulated by a range of social institutions including Government which may influence the size, distribution or composition of human population (Driver,1972).</a:t>
            </a:r>
          </a:p>
          <a:p>
            <a:r>
              <a:rPr lang="en-US" sz="2400" dirty="0" smtClean="0"/>
              <a:t>A deliberate effort by a national government to influence the demographic variables like fertility, mortality and migration (</a:t>
            </a:r>
            <a:r>
              <a:rPr lang="en-US" sz="2400" dirty="0" err="1" smtClean="0"/>
              <a:t>Organski</a:t>
            </a:r>
            <a:r>
              <a:rPr lang="en-US" sz="2400" dirty="0" smtClean="0"/>
              <a:t> &amp; Organski,1961)</a:t>
            </a:r>
          </a:p>
          <a:p>
            <a:r>
              <a:rPr lang="en-US" sz="2400" dirty="0" smtClean="0"/>
              <a:t>A set of Coordinated laws aimed at reaching some demographic goal (Biurgeois-Pichat,1974</a:t>
            </a:r>
            <a:endParaRPr lang="en-US" dirty="0"/>
          </a:p>
        </p:txBody>
      </p:sp>
      <p:pic>
        <p:nvPicPr>
          <p:cNvPr id="8194" name="Picture 2" descr="C:\Users\user\AppData\Local\Microsoft\Windows\Temporary Internet Files\Content.IE5\0519WSOO\MC9000158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83900">
            <a:off x="6921369" y="4983563"/>
            <a:ext cx="1667771" cy="145184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sz="6000" b="1" dirty="0" smtClean="0"/>
              <a:t>THANK YOU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user\AppData\Local\Microsoft\Windows\Temporary Internet Files\Content.IE5\BMK9O1IS\MC91022100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00200"/>
            <a:ext cx="5943600" cy="44169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Population Policy -Milestones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1946- </a:t>
            </a:r>
            <a:r>
              <a:rPr lang="en-US" sz="3200" dirty="0" err="1" smtClean="0"/>
              <a:t>Bhore</a:t>
            </a:r>
            <a:r>
              <a:rPr lang="en-US" sz="3200" dirty="0" smtClean="0"/>
              <a:t> Committee Report</a:t>
            </a:r>
          </a:p>
          <a:p>
            <a:r>
              <a:rPr lang="en-US" sz="3200" dirty="0" smtClean="0"/>
              <a:t>1952- Family Planning </a:t>
            </a:r>
            <a:r>
              <a:rPr lang="en-US" sz="3200" dirty="0" err="1" smtClean="0"/>
              <a:t>Programme</a:t>
            </a:r>
            <a:endParaRPr lang="en-US" sz="3200" dirty="0" smtClean="0"/>
          </a:p>
          <a:p>
            <a:r>
              <a:rPr lang="en-US" sz="3200" dirty="0" smtClean="0"/>
              <a:t>1976- Statement of National Population Policy</a:t>
            </a:r>
          </a:p>
          <a:p>
            <a:r>
              <a:rPr lang="en-US" sz="3200" dirty="0" smtClean="0"/>
              <a:t>1977- Policy Statement of Family Welfare </a:t>
            </a:r>
            <a:r>
              <a:rPr lang="en-US" sz="3200" dirty="0" err="1" smtClean="0"/>
              <a:t>Programme</a:t>
            </a:r>
            <a:endParaRPr lang="en-US" sz="3200" dirty="0" smtClean="0"/>
          </a:p>
        </p:txBody>
      </p:sp>
      <p:pic>
        <p:nvPicPr>
          <p:cNvPr id="3075" name="Picture 3" descr="C:\Users\user\AppData\Local\Microsoft\Windows\Temporary Internet Files\Content.IE5\BMK9O1IS\MC9000300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181600"/>
            <a:ext cx="1752600" cy="16764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Cont………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1983- National Health Policy emphasized the need</a:t>
            </a:r>
          </a:p>
          <a:p>
            <a:r>
              <a:rPr lang="en-US" sz="3200" dirty="0" smtClean="0"/>
              <a:t>1991- National Development Council appointed a Committee</a:t>
            </a:r>
          </a:p>
          <a:p>
            <a:r>
              <a:rPr lang="en-US" sz="3200" dirty="0" smtClean="0"/>
              <a:t>1993- Dr. </a:t>
            </a:r>
            <a:r>
              <a:rPr lang="en-US" sz="3200" dirty="0" err="1" smtClean="0"/>
              <a:t>Swaminathan</a:t>
            </a:r>
            <a:r>
              <a:rPr lang="en-US" sz="3200" dirty="0" smtClean="0"/>
              <a:t> group prepared a Draft and discussed by cabinet and then Parliament</a:t>
            </a:r>
          </a:p>
          <a:p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Cont…..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1991- Circulated and requested comments from Central and State Agencies</a:t>
            </a:r>
          </a:p>
          <a:p>
            <a:r>
              <a:rPr lang="en-US" sz="3200" dirty="0" smtClean="0"/>
              <a:t>1997- Promised to announce this policy in near future</a:t>
            </a:r>
          </a:p>
          <a:p>
            <a:r>
              <a:rPr lang="en-US" sz="3200" dirty="0" smtClean="0"/>
              <a:t>1999- Another Draft Policy was finished and finalized it on 19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Nov.</a:t>
            </a:r>
          </a:p>
          <a:p>
            <a:endParaRPr lang="en-US" dirty="0"/>
          </a:p>
        </p:txBody>
      </p:sp>
      <p:pic>
        <p:nvPicPr>
          <p:cNvPr id="9218" name="Picture 2" descr="C:\Users\user\AppData\Local\Microsoft\Windows\Temporary Internet Files\Content.IE5\DPQ1YLAX\MC9000551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5207" y="5181600"/>
            <a:ext cx="1663322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Population Growth, Crude Birth And Death Rates And Sex Ratio: India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32821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447800"/>
                <a:gridCol w="1219200"/>
                <a:gridCol w="1371600"/>
                <a:gridCol w="1371600"/>
                <a:gridCol w="990600"/>
                <a:gridCol w="13938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Population in Million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% Decadal Variation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Average annual exponential growth rate(%)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Crude birth rate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Crude Death Rate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Sex</a:t>
                      </a:r>
                      <a:r>
                        <a:rPr lang="en-US" sz="2000" baseline="0" dirty="0" smtClean="0"/>
                        <a:t> Ratio (Females per 1000 Males)</a:t>
                      </a:r>
                      <a:endParaRPr lang="en-US" sz="2000" dirty="0"/>
                    </a:p>
                  </a:txBody>
                  <a:tcPr/>
                </a:tc>
              </a:tr>
              <a:tr h="10515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238.4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44.4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972</a:t>
                      </a:r>
                      <a:endParaRPr lang="en-US" sz="2000" dirty="0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1951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361.1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13.31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(+1)1.25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39.9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946</a:t>
                      </a:r>
                      <a:endParaRPr lang="en-US" sz="2000" dirty="0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1028.6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21.54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(+1)1.95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933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Population Projection- Ministry of Health and Family Welfare</a:t>
            </a:r>
            <a:endParaRPr lang="en-US" sz="36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1905000"/>
            <a:ext cx="8458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Immediate Objective</a:t>
            </a:r>
          </a:p>
          <a:p>
            <a:r>
              <a:rPr lang="en-US" sz="3200" dirty="0" smtClean="0"/>
              <a:t>To address the unmet needs for contraception, health care infrastructure and health personnel and to provide integrated service delivery for basic reproductive and child health care.</a:t>
            </a:r>
            <a:endParaRPr lang="en-US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816</Words>
  <Application>Microsoft Office PowerPoint</Application>
  <PresentationFormat>On-screen Show (4:3)</PresentationFormat>
  <Paragraphs>179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Theme1</vt:lpstr>
      <vt:lpstr>NATIONAL POPULATION POLICY AND  NATIONAL     POPULATION   PROGRAMME</vt:lpstr>
      <vt:lpstr>Introduction</vt:lpstr>
      <vt:lpstr>What is Population Policy? </vt:lpstr>
      <vt:lpstr>National Population Policy -Milestones</vt:lpstr>
      <vt:lpstr>Cont………</vt:lpstr>
      <vt:lpstr>Cont…..</vt:lpstr>
      <vt:lpstr>Population Growth, Crude Birth And Death Rates And Sex Ratio: India</vt:lpstr>
      <vt:lpstr>Population Projection- Ministry of Health and Family Welfare</vt:lpstr>
      <vt:lpstr>Objectives</vt:lpstr>
      <vt:lpstr>Cont…..</vt:lpstr>
      <vt:lpstr>Cont…..</vt:lpstr>
      <vt:lpstr>Programmes implemented to achieve immediate goal and medium term goal</vt:lpstr>
      <vt:lpstr>Cont…..</vt:lpstr>
      <vt:lpstr>Cont………</vt:lpstr>
      <vt:lpstr>Health Care Infrastructure</vt:lpstr>
      <vt:lpstr>Cont….. Population Distribution</vt:lpstr>
      <vt:lpstr>Cont…..</vt:lpstr>
      <vt:lpstr>Health Care Reforms and its implications for Reproductive Health</vt:lpstr>
      <vt:lpstr>Programmes will plan to implement in coming days</vt:lpstr>
      <vt:lpstr>Population Policy</vt:lpstr>
      <vt:lpstr>Cont… </vt:lpstr>
      <vt:lpstr>Cont…..    Aims </vt:lpstr>
      <vt:lpstr>Cont……</vt:lpstr>
      <vt:lpstr>Cont….</vt:lpstr>
      <vt:lpstr>All India Family Planning Acceptors</vt:lpstr>
      <vt:lpstr>Cont…</vt:lpstr>
      <vt:lpstr>Population Programmes/Schemes</vt:lpstr>
      <vt:lpstr>Cont….</vt:lpstr>
      <vt:lpstr>POPULATION RESEARCH CENTER</vt:lpstr>
      <vt:lpstr>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POPULATION POLICY</dc:title>
  <dc:creator>Thomaskutty</dc:creator>
  <cp:lastModifiedBy>acer</cp:lastModifiedBy>
  <cp:revision>52</cp:revision>
  <dcterms:created xsi:type="dcterms:W3CDTF">2011-01-30T05:33:18Z</dcterms:created>
  <dcterms:modified xsi:type="dcterms:W3CDTF">2018-11-07T05:52:57Z</dcterms:modified>
</cp:coreProperties>
</file>