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8" r:id="rId15"/>
    <p:sldId id="282" r:id="rId16"/>
    <p:sldId id="28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  <a:srgbClr val="00CC00"/>
    <a:srgbClr val="FF0000"/>
    <a:srgbClr val="FF6699"/>
    <a:srgbClr val="FF99CC"/>
    <a:srgbClr val="FF33CC"/>
    <a:srgbClr val="FF6600"/>
    <a:srgbClr val="FF00FF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9890A-ABBF-49B1-886F-F200AC6AA021}" type="doc">
      <dgm:prSet loTypeId="urn:microsoft.com/office/officeart/2005/8/layout/cycle1" loCatId="cycle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IN"/>
        </a:p>
      </dgm:t>
    </dgm:pt>
    <dgm:pt modelId="{008FEC27-1F64-401D-B41B-CCE92D4089AE}">
      <dgm:prSet phldrT="[Text]"/>
      <dgm:spPr/>
      <dgm:t>
        <a:bodyPr/>
        <a:lstStyle/>
        <a:p>
          <a:r>
            <a:rPr lang="en-IN" b="1" dirty="0" smtClean="0">
              <a:latin typeface="Bauhaus 93" pitchFamily="82" charset="0"/>
            </a:rPr>
            <a:t>Driving stage</a:t>
          </a:r>
          <a:endParaRPr lang="en-IN" b="1" dirty="0">
            <a:latin typeface="Bauhaus 93" pitchFamily="82" charset="0"/>
          </a:endParaRPr>
        </a:p>
      </dgm:t>
    </dgm:pt>
    <dgm:pt modelId="{6C5CC28C-E9D3-4E5B-AA2F-2F2FE7E0D7CF}" type="parTrans" cxnId="{883F0E63-84FA-4758-A272-617732DC908A}">
      <dgm:prSet/>
      <dgm:spPr/>
      <dgm:t>
        <a:bodyPr/>
        <a:lstStyle/>
        <a:p>
          <a:endParaRPr lang="en-IN"/>
        </a:p>
      </dgm:t>
    </dgm:pt>
    <dgm:pt modelId="{C5AA1B2C-1748-4D30-B97F-0B9C9A91BDA4}" type="sibTrans" cxnId="{883F0E63-84FA-4758-A272-617732DC908A}">
      <dgm:prSet/>
      <dgm:spPr/>
      <dgm:t>
        <a:bodyPr/>
        <a:lstStyle/>
        <a:p>
          <a:endParaRPr lang="en-IN"/>
        </a:p>
      </dgm:t>
    </dgm:pt>
    <dgm:pt modelId="{28A97B11-4446-43AF-AD71-9918269F7873}">
      <dgm:prSet phldrT="[Text]"/>
      <dgm:spPr/>
      <dgm:t>
        <a:bodyPr/>
        <a:lstStyle/>
        <a:p>
          <a:r>
            <a:rPr lang="en-IN" b="1" dirty="0" smtClean="0">
              <a:latin typeface="Bauhaus 93" pitchFamily="82" charset="0"/>
            </a:rPr>
            <a:t>Goal – directed behaviour</a:t>
          </a:r>
          <a:endParaRPr lang="en-IN" b="1" dirty="0">
            <a:latin typeface="Bauhaus 93" pitchFamily="82" charset="0"/>
          </a:endParaRPr>
        </a:p>
      </dgm:t>
    </dgm:pt>
    <dgm:pt modelId="{96B269C9-D5C4-458B-982F-F826F6F5A6DE}" type="parTrans" cxnId="{28D255DE-9F6D-4813-AE56-F5C605251BE3}">
      <dgm:prSet/>
      <dgm:spPr/>
      <dgm:t>
        <a:bodyPr/>
        <a:lstStyle/>
        <a:p>
          <a:endParaRPr lang="en-IN"/>
        </a:p>
      </dgm:t>
    </dgm:pt>
    <dgm:pt modelId="{1A9537FB-8592-4806-8A76-178C000ED58F}" type="sibTrans" cxnId="{28D255DE-9F6D-4813-AE56-F5C605251BE3}">
      <dgm:prSet/>
      <dgm:spPr/>
      <dgm:t>
        <a:bodyPr/>
        <a:lstStyle/>
        <a:p>
          <a:endParaRPr lang="en-IN"/>
        </a:p>
      </dgm:t>
    </dgm:pt>
    <dgm:pt modelId="{85A8E36B-4B0A-4076-B1CD-AE17F051C13F}">
      <dgm:prSet phldrT="[Text]"/>
      <dgm:spPr/>
      <dgm:t>
        <a:bodyPr/>
        <a:lstStyle/>
        <a:p>
          <a:r>
            <a:rPr lang="en-IN" b="1" dirty="0" smtClean="0">
              <a:latin typeface="Bauhaus 93" pitchFamily="82" charset="0"/>
            </a:rPr>
            <a:t>Achievement of goal</a:t>
          </a:r>
          <a:endParaRPr lang="en-IN" b="1" dirty="0">
            <a:latin typeface="Bauhaus 93" pitchFamily="82" charset="0"/>
          </a:endParaRPr>
        </a:p>
      </dgm:t>
    </dgm:pt>
    <dgm:pt modelId="{C9C1DE22-7BEE-4A7A-822C-D9CD429F60C2}" type="parTrans" cxnId="{FD2735CA-06AD-45B2-88CD-D38317C43BDA}">
      <dgm:prSet/>
      <dgm:spPr/>
      <dgm:t>
        <a:bodyPr/>
        <a:lstStyle/>
        <a:p>
          <a:endParaRPr lang="en-IN"/>
        </a:p>
      </dgm:t>
    </dgm:pt>
    <dgm:pt modelId="{FA2C20B8-D56D-4B37-BE24-9169A5DBCD35}" type="sibTrans" cxnId="{FD2735CA-06AD-45B2-88CD-D38317C43BDA}">
      <dgm:prSet/>
      <dgm:spPr/>
      <dgm:t>
        <a:bodyPr/>
        <a:lstStyle/>
        <a:p>
          <a:endParaRPr lang="en-IN"/>
        </a:p>
      </dgm:t>
    </dgm:pt>
    <dgm:pt modelId="{74526BEF-5E81-4ABF-855C-D84985A7A978}">
      <dgm:prSet phldrT="[Text]"/>
      <dgm:spPr/>
      <dgm:t>
        <a:bodyPr/>
        <a:lstStyle/>
        <a:p>
          <a:r>
            <a:rPr lang="en-IN" b="1" dirty="0" smtClean="0">
              <a:latin typeface="Bauhaus 93" pitchFamily="82" charset="0"/>
            </a:rPr>
            <a:t>Relief </a:t>
          </a:r>
          <a:endParaRPr lang="en-IN" b="1" dirty="0">
            <a:latin typeface="Bauhaus 93" pitchFamily="82" charset="0"/>
          </a:endParaRPr>
        </a:p>
      </dgm:t>
    </dgm:pt>
    <dgm:pt modelId="{B74502E5-CDD4-49E3-B793-2FE34870F0E3}" type="parTrans" cxnId="{4D6AE1E8-B4E1-4880-BE48-8EAFE466F2ED}">
      <dgm:prSet/>
      <dgm:spPr/>
      <dgm:t>
        <a:bodyPr/>
        <a:lstStyle/>
        <a:p>
          <a:endParaRPr lang="en-IN"/>
        </a:p>
      </dgm:t>
    </dgm:pt>
    <dgm:pt modelId="{A8BFEE3B-727F-4C94-9F8A-12ECBD63CA6F}" type="sibTrans" cxnId="{4D6AE1E8-B4E1-4880-BE48-8EAFE466F2ED}">
      <dgm:prSet/>
      <dgm:spPr/>
      <dgm:t>
        <a:bodyPr/>
        <a:lstStyle/>
        <a:p>
          <a:endParaRPr lang="en-IN"/>
        </a:p>
      </dgm:t>
    </dgm:pt>
    <dgm:pt modelId="{62A5045F-8E96-4CA3-A866-7D11ADD90910}" type="pres">
      <dgm:prSet presAssocID="{B249890A-ABBF-49B1-886F-F200AC6AA021}" presName="cycle" presStyleCnt="0">
        <dgm:presLayoutVars>
          <dgm:dir/>
          <dgm:resizeHandles val="exact"/>
        </dgm:presLayoutVars>
      </dgm:prSet>
      <dgm:spPr/>
    </dgm:pt>
    <dgm:pt modelId="{6A6658F2-2DC2-4E07-89C6-57698F2DE560}" type="pres">
      <dgm:prSet presAssocID="{008FEC27-1F64-401D-B41B-CCE92D4089AE}" presName="dummy" presStyleCnt="0"/>
      <dgm:spPr/>
    </dgm:pt>
    <dgm:pt modelId="{073AA15B-324E-412A-84B7-3702A148366B}" type="pres">
      <dgm:prSet presAssocID="{008FEC27-1F64-401D-B41B-CCE92D4089AE}" presName="node" presStyleLbl="revTx" presStyleIdx="0" presStyleCnt="4" custScaleX="145470" custScaleY="60589" custRadScaleRad="109337" custRadScaleInc="34227">
        <dgm:presLayoutVars>
          <dgm:bulletEnabled val="1"/>
        </dgm:presLayoutVars>
      </dgm:prSet>
      <dgm:spPr/>
    </dgm:pt>
    <dgm:pt modelId="{0138232C-817F-42B5-81E4-4999B361F850}" type="pres">
      <dgm:prSet presAssocID="{C5AA1B2C-1748-4D30-B97F-0B9C9A91BDA4}" presName="sibTrans" presStyleLbl="node1" presStyleIdx="0" presStyleCnt="4"/>
      <dgm:spPr/>
    </dgm:pt>
    <dgm:pt modelId="{8CB1FC65-6382-4AEE-BBE7-F2D7107BFE5F}" type="pres">
      <dgm:prSet presAssocID="{28A97B11-4446-43AF-AD71-9918269F7873}" presName="dummy" presStyleCnt="0"/>
      <dgm:spPr/>
    </dgm:pt>
    <dgm:pt modelId="{6F582E4F-254E-4C0C-8567-A26E96A7D59F}" type="pres">
      <dgm:prSet presAssocID="{28A97B11-4446-43AF-AD71-9918269F7873}" presName="node" presStyleLbl="revTx" presStyleIdx="1" presStyleCnt="4" custScaleX="171744" custScaleY="67158" custRadScaleRad="106976" custRadScaleInc="-40455">
        <dgm:presLayoutVars>
          <dgm:bulletEnabled val="1"/>
        </dgm:presLayoutVars>
      </dgm:prSet>
      <dgm:spPr/>
    </dgm:pt>
    <dgm:pt modelId="{B5A0E56B-6F01-4589-B1C7-1E0397EF7B97}" type="pres">
      <dgm:prSet presAssocID="{1A9537FB-8592-4806-8A76-178C000ED58F}" presName="sibTrans" presStyleLbl="node1" presStyleIdx="1" presStyleCnt="4"/>
      <dgm:spPr/>
    </dgm:pt>
    <dgm:pt modelId="{085F35F8-9E41-48EE-93BF-85F45BB0D582}" type="pres">
      <dgm:prSet presAssocID="{85A8E36B-4B0A-4076-B1CD-AE17F051C13F}" presName="dummy" presStyleCnt="0"/>
      <dgm:spPr/>
    </dgm:pt>
    <dgm:pt modelId="{1AB87329-463E-4519-A420-D211D3EB77B8}" type="pres">
      <dgm:prSet presAssocID="{85A8E36B-4B0A-4076-B1CD-AE17F051C13F}" presName="node" presStyleLbl="revTx" presStyleIdx="2" presStyleCnt="4" custScaleX="145470" custScaleY="67157" custRadScaleRad="111609" custRadScaleInc="45534">
        <dgm:presLayoutVars>
          <dgm:bulletEnabled val="1"/>
        </dgm:presLayoutVars>
      </dgm:prSet>
      <dgm:spPr/>
    </dgm:pt>
    <dgm:pt modelId="{278516CA-2E93-4D47-976B-DD230E833AFE}" type="pres">
      <dgm:prSet presAssocID="{FA2C20B8-D56D-4B37-BE24-9169A5DBCD35}" presName="sibTrans" presStyleLbl="node1" presStyleIdx="2" presStyleCnt="4"/>
      <dgm:spPr/>
    </dgm:pt>
    <dgm:pt modelId="{83ECC036-E31E-4774-8ED7-63D775829AA6}" type="pres">
      <dgm:prSet presAssocID="{74526BEF-5E81-4ABF-855C-D84985A7A978}" presName="dummy" presStyleCnt="0"/>
      <dgm:spPr/>
    </dgm:pt>
    <dgm:pt modelId="{BEFB9010-0C01-490C-8E79-F3156F997C9C}" type="pres">
      <dgm:prSet presAssocID="{74526BEF-5E81-4ABF-855C-D84985A7A978}" presName="node" presStyleLbl="revTx" presStyleIdx="3" presStyleCnt="4" custScaleX="145470" custScaleY="60589" custRadScaleRad="113874" custRadScaleInc="-39454">
        <dgm:presLayoutVars>
          <dgm:bulletEnabled val="1"/>
        </dgm:presLayoutVars>
      </dgm:prSet>
      <dgm:spPr/>
    </dgm:pt>
    <dgm:pt modelId="{1B471A45-9C16-4273-97AA-C6ABF0A54711}" type="pres">
      <dgm:prSet presAssocID="{A8BFEE3B-727F-4C94-9F8A-12ECBD63CA6F}" presName="sibTrans" presStyleLbl="node1" presStyleIdx="3" presStyleCnt="4"/>
      <dgm:spPr/>
    </dgm:pt>
  </dgm:ptLst>
  <dgm:cxnLst>
    <dgm:cxn modelId="{97FAE5E5-0F2B-43B7-A5A9-8588D6DDD6B9}" type="presOf" srcId="{74526BEF-5E81-4ABF-855C-D84985A7A978}" destId="{BEFB9010-0C01-490C-8E79-F3156F997C9C}" srcOrd="0" destOrd="0" presId="urn:microsoft.com/office/officeart/2005/8/layout/cycle1"/>
    <dgm:cxn modelId="{2F788212-CB06-4FB3-A2BC-D9F1E389D82D}" type="presOf" srcId="{FA2C20B8-D56D-4B37-BE24-9169A5DBCD35}" destId="{278516CA-2E93-4D47-976B-DD230E833AFE}" srcOrd="0" destOrd="0" presId="urn:microsoft.com/office/officeart/2005/8/layout/cycle1"/>
    <dgm:cxn modelId="{883F0E63-84FA-4758-A272-617732DC908A}" srcId="{B249890A-ABBF-49B1-886F-F200AC6AA021}" destId="{008FEC27-1F64-401D-B41B-CCE92D4089AE}" srcOrd="0" destOrd="0" parTransId="{6C5CC28C-E9D3-4E5B-AA2F-2F2FE7E0D7CF}" sibTransId="{C5AA1B2C-1748-4D30-B97F-0B9C9A91BDA4}"/>
    <dgm:cxn modelId="{3CCA5B62-F6F6-419C-84BE-4CB92E40D464}" type="presOf" srcId="{85A8E36B-4B0A-4076-B1CD-AE17F051C13F}" destId="{1AB87329-463E-4519-A420-D211D3EB77B8}" srcOrd="0" destOrd="0" presId="urn:microsoft.com/office/officeart/2005/8/layout/cycle1"/>
    <dgm:cxn modelId="{BC3567C1-CF3D-4776-B823-E3911DED3DFE}" type="presOf" srcId="{B249890A-ABBF-49B1-886F-F200AC6AA021}" destId="{62A5045F-8E96-4CA3-A866-7D11ADD90910}" srcOrd="0" destOrd="0" presId="urn:microsoft.com/office/officeart/2005/8/layout/cycle1"/>
    <dgm:cxn modelId="{BE9CBCB4-EAEB-4086-8181-726CD44ABD81}" type="presOf" srcId="{A8BFEE3B-727F-4C94-9F8A-12ECBD63CA6F}" destId="{1B471A45-9C16-4273-97AA-C6ABF0A54711}" srcOrd="0" destOrd="0" presId="urn:microsoft.com/office/officeart/2005/8/layout/cycle1"/>
    <dgm:cxn modelId="{B7A958C2-3582-4BAB-9FD8-1CC7458C6703}" type="presOf" srcId="{C5AA1B2C-1748-4D30-B97F-0B9C9A91BDA4}" destId="{0138232C-817F-42B5-81E4-4999B361F850}" srcOrd="0" destOrd="0" presId="urn:microsoft.com/office/officeart/2005/8/layout/cycle1"/>
    <dgm:cxn modelId="{28D255DE-9F6D-4813-AE56-F5C605251BE3}" srcId="{B249890A-ABBF-49B1-886F-F200AC6AA021}" destId="{28A97B11-4446-43AF-AD71-9918269F7873}" srcOrd="1" destOrd="0" parTransId="{96B269C9-D5C4-458B-982F-F826F6F5A6DE}" sibTransId="{1A9537FB-8592-4806-8A76-178C000ED58F}"/>
    <dgm:cxn modelId="{4D6AE1E8-B4E1-4880-BE48-8EAFE466F2ED}" srcId="{B249890A-ABBF-49B1-886F-F200AC6AA021}" destId="{74526BEF-5E81-4ABF-855C-D84985A7A978}" srcOrd="3" destOrd="0" parTransId="{B74502E5-CDD4-49E3-B793-2FE34870F0E3}" sibTransId="{A8BFEE3B-727F-4C94-9F8A-12ECBD63CA6F}"/>
    <dgm:cxn modelId="{8914AD39-0017-4AF9-A2F3-BD1D0181CBB0}" type="presOf" srcId="{1A9537FB-8592-4806-8A76-178C000ED58F}" destId="{B5A0E56B-6F01-4589-B1C7-1E0397EF7B97}" srcOrd="0" destOrd="0" presId="urn:microsoft.com/office/officeart/2005/8/layout/cycle1"/>
    <dgm:cxn modelId="{45C66AAA-AA71-4E95-A51E-2365555B0862}" type="presOf" srcId="{28A97B11-4446-43AF-AD71-9918269F7873}" destId="{6F582E4F-254E-4C0C-8567-A26E96A7D59F}" srcOrd="0" destOrd="0" presId="urn:microsoft.com/office/officeart/2005/8/layout/cycle1"/>
    <dgm:cxn modelId="{FD2735CA-06AD-45B2-88CD-D38317C43BDA}" srcId="{B249890A-ABBF-49B1-886F-F200AC6AA021}" destId="{85A8E36B-4B0A-4076-B1CD-AE17F051C13F}" srcOrd="2" destOrd="0" parTransId="{C9C1DE22-7BEE-4A7A-822C-D9CD429F60C2}" sibTransId="{FA2C20B8-D56D-4B37-BE24-9169A5DBCD35}"/>
    <dgm:cxn modelId="{237D6996-AD9D-49D7-8F29-BC27763C860E}" type="presOf" srcId="{008FEC27-1F64-401D-B41B-CCE92D4089AE}" destId="{073AA15B-324E-412A-84B7-3702A148366B}" srcOrd="0" destOrd="0" presId="urn:microsoft.com/office/officeart/2005/8/layout/cycle1"/>
    <dgm:cxn modelId="{2971FC3C-462D-4619-AC3F-8E31D3CDB1D4}" type="presParOf" srcId="{62A5045F-8E96-4CA3-A866-7D11ADD90910}" destId="{6A6658F2-2DC2-4E07-89C6-57698F2DE560}" srcOrd="0" destOrd="0" presId="urn:microsoft.com/office/officeart/2005/8/layout/cycle1"/>
    <dgm:cxn modelId="{4EE84CF2-DAE7-464F-A520-DF92983DB9EF}" type="presParOf" srcId="{62A5045F-8E96-4CA3-A866-7D11ADD90910}" destId="{073AA15B-324E-412A-84B7-3702A148366B}" srcOrd="1" destOrd="0" presId="urn:microsoft.com/office/officeart/2005/8/layout/cycle1"/>
    <dgm:cxn modelId="{4B80250B-6B4A-44E8-82A5-6E37829CA6FD}" type="presParOf" srcId="{62A5045F-8E96-4CA3-A866-7D11ADD90910}" destId="{0138232C-817F-42B5-81E4-4999B361F850}" srcOrd="2" destOrd="0" presId="urn:microsoft.com/office/officeart/2005/8/layout/cycle1"/>
    <dgm:cxn modelId="{43574BA2-04D9-453F-8AD3-F83D0B2F5236}" type="presParOf" srcId="{62A5045F-8E96-4CA3-A866-7D11ADD90910}" destId="{8CB1FC65-6382-4AEE-BBE7-F2D7107BFE5F}" srcOrd="3" destOrd="0" presId="urn:microsoft.com/office/officeart/2005/8/layout/cycle1"/>
    <dgm:cxn modelId="{22B04D56-B327-4220-8369-2E15AD3E6C8A}" type="presParOf" srcId="{62A5045F-8E96-4CA3-A866-7D11ADD90910}" destId="{6F582E4F-254E-4C0C-8567-A26E96A7D59F}" srcOrd="4" destOrd="0" presId="urn:microsoft.com/office/officeart/2005/8/layout/cycle1"/>
    <dgm:cxn modelId="{56DEF057-351E-4D85-B4BD-F351DBD5D533}" type="presParOf" srcId="{62A5045F-8E96-4CA3-A866-7D11ADD90910}" destId="{B5A0E56B-6F01-4589-B1C7-1E0397EF7B97}" srcOrd="5" destOrd="0" presId="urn:microsoft.com/office/officeart/2005/8/layout/cycle1"/>
    <dgm:cxn modelId="{B12DD3F8-B71D-4B26-A656-3D56443280AF}" type="presParOf" srcId="{62A5045F-8E96-4CA3-A866-7D11ADD90910}" destId="{085F35F8-9E41-48EE-93BF-85F45BB0D582}" srcOrd="6" destOrd="0" presId="urn:microsoft.com/office/officeart/2005/8/layout/cycle1"/>
    <dgm:cxn modelId="{A496A581-EFF8-417E-A243-2B861F7A9D53}" type="presParOf" srcId="{62A5045F-8E96-4CA3-A866-7D11ADD90910}" destId="{1AB87329-463E-4519-A420-D211D3EB77B8}" srcOrd="7" destOrd="0" presId="urn:microsoft.com/office/officeart/2005/8/layout/cycle1"/>
    <dgm:cxn modelId="{B933478A-A274-4C2C-B71E-546C4A7C5C60}" type="presParOf" srcId="{62A5045F-8E96-4CA3-A866-7D11ADD90910}" destId="{278516CA-2E93-4D47-976B-DD230E833AFE}" srcOrd="8" destOrd="0" presId="urn:microsoft.com/office/officeart/2005/8/layout/cycle1"/>
    <dgm:cxn modelId="{295FA589-9FCF-4026-AFFC-3A74B7D8E425}" type="presParOf" srcId="{62A5045F-8E96-4CA3-A866-7D11ADD90910}" destId="{83ECC036-E31E-4774-8ED7-63D775829AA6}" srcOrd="9" destOrd="0" presId="urn:microsoft.com/office/officeart/2005/8/layout/cycle1"/>
    <dgm:cxn modelId="{66BBDE12-7A80-4BA2-B628-9E9680664DA9}" type="presParOf" srcId="{62A5045F-8E96-4CA3-A866-7D11ADD90910}" destId="{BEFB9010-0C01-490C-8E79-F3156F997C9C}" srcOrd="10" destOrd="0" presId="urn:microsoft.com/office/officeart/2005/8/layout/cycle1"/>
    <dgm:cxn modelId="{263FAF9B-A8A8-429B-82B7-5787839D05C9}" type="presParOf" srcId="{62A5045F-8E96-4CA3-A866-7D11ADD90910}" destId="{1B471A45-9C16-4273-97AA-C6ABF0A54711}" srcOrd="11" destOrd="0" presId="urn:microsoft.com/office/officeart/2005/8/layout/cycle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927D4-75A3-40D3-A7F0-E3239413B0EA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3E28D47C-A537-492B-89DA-9C7256C706CC}">
      <dgm:prSet phldrT="[Text]"/>
      <dgm:spPr/>
      <dgm:t>
        <a:bodyPr/>
        <a:lstStyle/>
        <a:p>
          <a:r>
            <a:rPr lang="en-IN" b="1" smtClean="0"/>
            <a:t>Self Actualization</a:t>
          </a:r>
          <a:endParaRPr lang="en-IN" b="1" dirty="0" smtClean="0"/>
        </a:p>
      </dgm:t>
    </dgm:pt>
    <dgm:pt modelId="{ED0E28DE-8549-43BC-8EB6-BE3C0516EBAF}" type="parTrans" cxnId="{37B48644-6A36-4BB0-BC67-12902C099702}">
      <dgm:prSet/>
      <dgm:spPr/>
      <dgm:t>
        <a:bodyPr/>
        <a:lstStyle/>
        <a:p>
          <a:endParaRPr lang="en-IN"/>
        </a:p>
      </dgm:t>
    </dgm:pt>
    <dgm:pt modelId="{26AF97E0-ED17-4DFF-8755-690CECBA367C}" type="sibTrans" cxnId="{37B48644-6A36-4BB0-BC67-12902C099702}">
      <dgm:prSet/>
      <dgm:spPr/>
      <dgm:t>
        <a:bodyPr/>
        <a:lstStyle/>
        <a:p>
          <a:endParaRPr lang="en-IN"/>
        </a:p>
      </dgm:t>
    </dgm:pt>
    <dgm:pt modelId="{6D906C45-7F38-4A9B-966C-BF13101A803A}">
      <dgm:prSet phldrT="[Text]"/>
      <dgm:spPr/>
      <dgm:t>
        <a:bodyPr/>
        <a:lstStyle/>
        <a:p>
          <a:r>
            <a:rPr lang="en-IN" b="1" dirty="0" smtClean="0"/>
            <a:t>Self Esteem</a:t>
          </a:r>
          <a:endParaRPr lang="en-IN" b="1" dirty="0"/>
        </a:p>
      </dgm:t>
    </dgm:pt>
    <dgm:pt modelId="{1B7A69B1-0FC5-4042-817D-B97D3A70DDEB}" type="parTrans" cxnId="{512516F2-370F-464C-BE88-990768094361}">
      <dgm:prSet/>
      <dgm:spPr/>
      <dgm:t>
        <a:bodyPr/>
        <a:lstStyle/>
        <a:p>
          <a:endParaRPr lang="en-IN"/>
        </a:p>
      </dgm:t>
    </dgm:pt>
    <dgm:pt modelId="{5CDEF2BB-2ECB-414D-9774-E4CDD6570AEB}" type="sibTrans" cxnId="{512516F2-370F-464C-BE88-990768094361}">
      <dgm:prSet/>
      <dgm:spPr/>
      <dgm:t>
        <a:bodyPr/>
        <a:lstStyle/>
        <a:p>
          <a:endParaRPr lang="en-IN"/>
        </a:p>
      </dgm:t>
    </dgm:pt>
    <dgm:pt modelId="{30C5D70D-88AE-4935-82F4-54D8B7EB7002}">
      <dgm:prSet phldrT="[Text]"/>
      <dgm:spPr/>
      <dgm:t>
        <a:bodyPr/>
        <a:lstStyle/>
        <a:p>
          <a:r>
            <a:rPr lang="en-IN" b="1" dirty="0" smtClean="0"/>
            <a:t>Love and Belonging</a:t>
          </a:r>
          <a:endParaRPr lang="en-IN" b="1" dirty="0"/>
        </a:p>
      </dgm:t>
    </dgm:pt>
    <dgm:pt modelId="{844AFAE2-FBE3-4A25-9969-3B6894FB5032}" type="parTrans" cxnId="{B322600D-2801-4184-9EC4-81C2D5FFE6E4}">
      <dgm:prSet/>
      <dgm:spPr/>
      <dgm:t>
        <a:bodyPr/>
        <a:lstStyle/>
        <a:p>
          <a:endParaRPr lang="en-IN"/>
        </a:p>
      </dgm:t>
    </dgm:pt>
    <dgm:pt modelId="{439553DA-A2A5-43B4-B1C9-E17DA1660F9E}" type="sibTrans" cxnId="{B322600D-2801-4184-9EC4-81C2D5FFE6E4}">
      <dgm:prSet/>
      <dgm:spPr/>
      <dgm:t>
        <a:bodyPr/>
        <a:lstStyle/>
        <a:p>
          <a:endParaRPr lang="en-IN"/>
        </a:p>
      </dgm:t>
    </dgm:pt>
    <dgm:pt modelId="{20AC560D-7521-4623-ADDE-6342BC1D6D75}">
      <dgm:prSet/>
      <dgm:spPr/>
      <dgm:t>
        <a:bodyPr/>
        <a:lstStyle/>
        <a:p>
          <a:r>
            <a:rPr lang="en-IN" b="1" dirty="0" smtClean="0"/>
            <a:t>Safety and Security</a:t>
          </a:r>
          <a:endParaRPr lang="en-IN" b="1" dirty="0"/>
        </a:p>
      </dgm:t>
    </dgm:pt>
    <dgm:pt modelId="{6436A7AC-B4FE-464D-82C2-86B7ADB2271F}" type="parTrans" cxnId="{A377DAC8-2E9B-45B4-9DB5-3C87BD141B7E}">
      <dgm:prSet/>
      <dgm:spPr/>
      <dgm:t>
        <a:bodyPr/>
        <a:lstStyle/>
        <a:p>
          <a:endParaRPr lang="en-IN"/>
        </a:p>
      </dgm:t>
    </dgm:pt>
    <dgm:pt modelId="{FD358B15-4CF5-4FC4-BCDC-C9021DBA70E6}" type="sibTrans" cxnId="{A377DAC8-2E9B-45B4-9DB5-3C87BD141B7E}">
      <dgm:prSet/>
      <dgm:spPr/>
      <dgm:t>
        <a:bodyPr/>
        <a:lstStyle/>
        <a:p>
          <a:endParaRPr lang="en-IN"/>
        </a:p>
      </dgm:t>
    </dgm:pt>
    <dgm:pt modelId="{786DAC7C-6BB5-416B-B46C-3C92E4B76EA1}">
      <dgm:prSet/>
      <dgm:spPr/>
      <dgm:t>
        <a:bodyPr/>
        <a:lstStyle/>
        <a:p>
          <a:r>
            <a:rPr lang="en-IN" b="1" dirty="0" smtClean="0"/>
            <a:t>Physiological Needs</a:t>
          </a:r>
          <a:endParaRPr lang="en-IN" b="1" dirty="0"/>
        </a:p>
      </dgm:t>
    </dgm:pt>
    <dgm:pt modelId="{A26448D5-A5E4-49EA-B5D5-50CFC3F7F16B}" type="parTrans" cxnId="{0E64A838-F30C-41DC-8A97-37ACDFD60B97}">
      <dgm:prSet/>
      <dgm:spPr/>
      <dgm:t>
        <a:bodyPr/>
        <a:lstStyle/>
        <a:p>
          <a:endParaRPr lang="en-IN"/>
        </a:p>
      </dgm:t>
    </dgm:pt>
    <dgm:pt modelId="{3F6E561D-154B-4E27-8A03-D683D5753331}" type="sibTrans" cxnId="{0E64A838-F30C-41DC-8A97-37ACDFD60B97}">
      <dgm:prSet/>
      <dgm:spPr/>
      <dgm:t>
        <a:bodyPr/>
        <a:lstStyle/>
        <a:p>
          <a:endParaRPr lang="en-IN"/>
        </a:p>
      </dgm:t>
    </dgm:pt>
    <dgm:pt modelId="{7C67E9D1-AFAA-48DF-86F8-B944FA3D14A1}" type="pres">
      <dgm:prSet presAssocID="{3A5927D4-75A3-40D3-A7F0-E3239413B0EA}" presName="Name0" presStyleCnt="0">
        <dgm:presLayoutVars>
          <dgm:dir/>
          <dgm:animLvl val="lvl"/>
          <dgm:resizeHandles val="exact"/>
        </dgm:presLayoutVars>
      </dgm:prSet>
      <dgm:spPr/>
    </dgm:pt>
    <dgm:pt modelId="{3ADFC3EC-BEF9-45DA-9382-758B4B9AAF1E}" type="pres">
      <dgm:prSet presAssocID="{3E28D47C-A537-492B-89DA-9C7256C706CC}" presName="Name8" presStyleCnt="0"/>
      <dgm:spPr/>
    </dgm:pt>
    <dgm:pt modelId="{D0DAE332-7FAA-4BB6-95B1-1DE6720A22EB}" type="pres">
      <dgm:prSet presAssocID="{3E28D47C-A537-492B-89DA-9C7256C706CC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1C11024-2F2E-454E-AE4A-C847F945FEAA}" type="pres">
      <dgm:prSet presAssocID="{3E28D47C-A537-492B-89DA-9C7256C706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C7FC13-3AEE-4741-8E98-4843997E0FAB}" type="pres">
      <dgm:prSet presAssocID="{6D906C45-7F38-4A9B-966C-BF13101A803A}" presName="Name8" presStyleCnt="0"/>
      <dgm:spPr/>
    </dgm:pt>
    <dgm:pt modelId="{B1D9897D-58EA-4B6C-994C-25471AEA01C7}" type="pres">
      <dgm:prSet presAssocID="{6D906C45-7F38-4A9B-966C-BF13101A803A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1BBD222-3519-40A9-9768-1663143F7690}" type="pres">
      <dgm:prSet presAssocID="{6D906C45-7F38-4A9B-966C-BF13101A80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751897-4722-4F5C-9716-C327B3998FAB}" type="pres">
      <dgm:prSet presAssocID="{30C5D70D-88AE-4935-82F4-54D8B7EB7002}" presName="Name8" presStyleCnt="0"/>
      <dgm:spPr/>
    </dgm:pt>
    <dgm:pt modelId="{F9E97AA2-2264-43BF-B356-FA1255E1F20D}" type="pres">
      <dgm:prSet presAssocID="{30C5D70D-88AE-4935-82F4-54D8B7EB7002}" presName="level" presStyleLbl="node1" presStyleIdx="2" presStyleCnt="5">
        <dgm:presLayoutVars>
          <dgm:chMax val="1"/>
          <dgm:bulletEnabled val="1"/>
        </dgm:presLayoutVars>
      </dgm:prSet>
      <dgm:spPr/>
    </dgm:pt>
    <dgm:pt modelId="{82E0583B-70DE-4F66-815E-4BF94B6B9CB7}" type="pres">
      <dgm:prSet presAssocID="{30C5D70D-88AE-4935-82F4-54D8B7EB700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A4518E8-2E76-495C-B1EE-8A783F7F6704}" type="pres">
      <dgm:prSet presAssocID="{20AC560D-7521-4623-ADDE-6342BC1D6D75}" presName="Name8" presStyleCnt="0"/>
      <dgm:spPr/>
    </dgm:pt>
    <dgm:pt modelId="{1582AAD4-3947-4946-A007-C7E80905FAA0}" type="pres">
      <dgm:prSet presAssocID="{20AC560D-7521-4623-ADDE-6342BC1D6D75}" presName="level" presStyleLbl="node1" presStyleIdx="3" presStyleCnt="5" custLinFactNeighborY="500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A79852A-8C4B-4839-A965-3C58C397AE39}" type="pres">
      <dgm:prSet presAssocID="{20AC560D-7521-4623-ADDE-6342BC1D6D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44440C2-81E2-4E6F-8055-E52BD8575B52}" type="pres">
      <dgm:prSet presAssocID="{786DAC7C-6BB5-416B-B46C-3C92E4B76EA1}" presName="Name8" presStyleCnt="0"/>
      <dgm:spPr/>
    </dgm:pt>
    <dgm:pt modelId="{B28953F9-A09E-4A4A-BF05-3C9C09B51003}" type="pres">
      <dgm:prSet presAssocID="{786DAC7C-6BB5-416B-B46C-3C92E4B76EA1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4A01937-5784-4399-8BF9-05CC65C21E3A}" type="pres">
      <dgm:prSet presAssocID="{786DAC7C-6BB5-416B-B46C-3C92E4B76E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FE81077-B054-465D-89BB-EC9200AAC2D7}" type="presOf" srcId="{6D906C45-7F38-4A9B-966C-BF13101A803A}" destId="{41BBD222-3519-40A9-9768-1663143F7690}" srcOrd="1" destOrd="0" presId="urn:microsoft.com/office/officeart/2005/8/layout/pyramid1"/>
    <dgm:cxn modelId="{1A0ADAEE-D227-47BB-AB38-185C722DD145}" type="presOf" srcId="{20AC560D-7521-4623-ADDE-6342BC1D6D75}" destId="{3A79852A-8C4B-4839-A965-3C58C397AE39}" srcOrd="1" destOrd="0" presId="urn:microsoft.com/office/officeart/2005/8/layout/pyramid1"/>
    <dgm:cxn modelId="{512516F2-370F-464C-BE88-990768094361}" srcId="{3A5927D4-75A3-40D3-A7F0-E3239413B0EA}" destId="{6D906C45-7F38-4A9B-966C-BF13101A803A}" srcOrd="1" destOrd="0" parTransId="{1B7A69B1-0FC5-4042-817D-B97D3A70DDEB}" sibTransId="{5CDEF2BB-2ECB-414D-9774-E4CDD6570AEB}"/>
    <dgm:cxn modelId="{4E206F02-90FF-41CC-948B-0686F0875163}" type="presOf" srcId="{6D906C45-7F38-4A9B-966C-BF13101A803A}" destId="{B1D9897D-58EA-4B6C-994C-25471AEA01C7}" srcOrd="0" destOrd="0" presId="urn:microsoft.com/office/officeart/2005/8/layout/pyramid1"/>
    <dgm:cxn modelId="{A377DAC8-2E9B-45B4-9DB5-3C87BD141B7E}" srcId="{3A5927D4-75A3-40D3-A7F0-E3239413B0EA}" destId="{20AC560D-7521-4623-ADDE-6342BC1D6D75}" srcOrd="3" destOrd="0" parTransId="{6436A7AC-B4FE-464D-82C2-86B7ADB2271F}" sibTransId="{FD358B15-4CF5-4FC4-BCDC-C9021DBA70E6}"/>
    <dgm:cxn modelId="{37B48644-6A36-4BB0-BC67-12902C099702}" srcId="{3A5927D4-75A3-40D3-A7F0-E3239413B0EA}" destId="{3E28D47C-A537-492B-89DA-9C7256C706CC}" srcOrd="0" destOrd="0" parTransId="{ED0E28DE-8549-43BC-8EB6-BE3C0516EBAF}" sibTransId="{26AF97E0-ED17-4DFF-8755-690CECBA367C}"/>
    <dgm:cxn modelId="{E55EEA34-8241-4424-A101-6B6A19AB4967}" type="presOf" srcId="{30C5D70D-88AE-4935-82F4-54D8B7EB7002}" destId="{82E0583B-70DE-4F66-815E-4BF94B6B9CB7}" srcOrd="1" destOrd="0" presId="urn:microsoft.com/office/officeart/2005/8/layout/pyramid1"/>
    <dgm:cxn modelId="{6BD7D5CD-4815-40E0-97EB-C482B6C916BF}" type="presOf" srcId="{30C5D70D-88AE-4935-82F4-54D8B7EB7002}" destId="{F9E97AA2-2264-43BF-B356-FA1255E1F20D}" srcOrd="0" destOrd="0" presId="urn:microsoft.com/office/officeart/2005/8/layout/pyramid1"/>
    <dgm:cxn modelId="{62E1A1A6-D284-4BC8-A75D-A30918629604}" type="presOf" srcId="{3E28D47C-A537-492B-89DA-9C7256C706CC}" destId="{D1C11024-2F2E-454E-AE4A-C847F945FEAA}" srcOrd="1" destOrd="0" presId="urn:microsoft.com/office/officeart/2005/8/layout/pyramid1"/>
    <dgm:cxn modelId="{1499AF92-AE1A-4B70-8DE9-3192BE06BA7C}" type="presOf" srcId="{3E28D47C-A537-492B-89DA-9C7256C706CC}" destId="{D0DAE332-7FAA-4BB6-95B1-1DE6720A22EB}" srcOrd="0" destOrd="0" presId="urn:microsoft.com/office/officeart/2005/8/layout/pyramid1"/>
    <dgm:cxn modelId="{B322600D-2801-4184-9EC4-81C2D5FFE6E4}" srcId="{3A5927D4-75A3-40D3-A7F0-E3239413B0EA}" destId="{30C5D70D-88AE-4935-82F4-54D8B7EB7002}" srcOrd="2" destOrd="0" parTransId="{844AFAE2-FBE3-4A25-9969-3B6894FB5032}" sibTransId="{439553DA-A2A5-43B4-B1C9-E17DA1660F9E}"/>
    <dgm:cxn modelId="{97585169-01D8-4BB1-830A-3ACECE6E3B59}" type="presOf" srcId="{786DAC7C-6BB5-416B-B46C-3C92E4B76EA1}" destId="{B28953F9-A09E-4A4A-BF05-3C9C09B51003}" srcOrd="0" destOrd="0" presId="urn:microsoft.com/office/officeart/2005/8/layout/pyramid1"/>
    <dgm:cxn modelId="{BEB66C62-5036-4300-9CFC-1A716BEE64F6}" type="presOf" srcId="{786DAC7C-6BB5-416B-B46C-3C92E4B76EA1}" destId="{54A01937-5784-4399-8BF9-05CC65C21E3A}" srcOrd="1" destOrd="0" presId="urn:microsoft.com/office/officeart/2005/8/layout/pyramid1"/>
    <dgm:cxn modelId="{5BD18D5A-E700-4327-830F-EACBC7FBAA6F}" type="presOf" srcId="{3A5927D4-75A3-40D3-A7F0-E3239413B0EA}" destId="{7C67E9D1-AFAA-48DF-86F8-B944FA3D14A1}" srcOrd="0" destOrd="0" presId="urn:microsoft.com/office/officeart/2005/8/layout/pyramid1"/>
    <dgm:cxn modelId="{0E64A838-F30C-41DC-8A97-37ACDFD60B97}" srcId="{3A5927D4-75A3-40D3-A7F0-E3239413B0EA}" destId="{786DAC7C-6BB5-416B-B46C-3C92E4B76EA1}" srcOrd="4" destOrd="0" parTransId="{A26448D5-A5E4-49EA-B5D5-50CFC3F7F16B}" sibTransId="{3F6E561D-154B-4E27-8A03-D683D5753331}"/>
    <dgm:cxn modelId="{443BD861-95EB-40C0-AFEA-8F53436A519E}" type="presOf" srcId="{20AC560D-7521-4623-ADDE-6342BC1D6D75}" destId="{1582AAD4-3947-4946-A007-C7E80905FAA0}" srcOrd="0" destOrd="0" presId="urn:microsoft.com/office/officeart/2005/8/layout/pyramid1"/>
    <dgm:cxn modelId="{DFF81E19-1C1D-421B-96BC-73A5CD6153A8}" type="presParOf" srcId="{7C67E9D1-AFAA-48DF-86F8-B944FA3D14A1}" destId="{3ADFC3EC-BEF9-45DA-9382-758B4B9AAF1E}" srcOrd="0" destOrd="0" presId="urn:microsoft.com/office/officeart/2005/8/layout/pyramid1"/>
    <dgm:cxn modelId="{08BECAAF-7AE9-422A-87BA-65A39CB30637}" type="presParOf" srcId="{3ADFC3EC-BEF9-45DA-9382-758B4B9AAF1E}" destId="{D0DAE332-7FAA-4BB6-95B1-1DE6720A22EB}" srcOrd="0" destOrd="0" presId="urn:microsoft.com/office/officeart/2005/8/layout/pyramid1"/>
    <dgm:cxn modelId="{FDD8182A-0D90-4A76-B712-EF464D9DBC63}" type="presParOf" srcId="{3ADFC3EC-BEF9-45DA-9382-758B4B9AAF1E}" destId="{D1C11024-2F2E-454E-AE4A-C847F945FEAA}" srcOrd="1" destOrd="0" presId="urn:microsoft.com/office/officeart/2005/8/layout/pyramid1"/>
    <dgm:cxn modelId="{3E65737B-A8E3-4676-AE32-95160EB7421E}" type="presParOf" srcId="{7C67E9D1-AFAA-48DF-86F8-B944FA3D14A1}" destId="{69C7FC13-3AEE-4741-8E98-4843997E0FAB}" srcOrd="1" destOrd="0" presId="urn:microsoft.com/office/officeart/2005/8/layout/pyramid1"/>
    <dgm:cxn modelId="{1324FB7D-C29F-4490-B1AF-E107F37FE326}" type="presParOf" srcId="{69C7FC13-3AEE-4741-8E98-4843997E0FAB}" destId="{B1D9897D-58EA-4B6C-994C-25471AEA01C7}" srcOrd="0" destOrd="0" presId="urn:microsoft.com/office/officeart/2005/8/layout/pyramid1"/>
    <dgm:cxn modelId="{A928CA11-1185-4167-9AA6-F8646690416D}" type="presParOf" srcId="{69C7FC13-3AEE-4741-8E98-4843997E0FAB}" destId="{41BBD222-3519-40A9-9768-1663143F7690}" srcOrd="1" destOrd="0" presId="urn:microsoft.com/office/officeart/2005/8/layout/pyramid1"/>
    <dgm:cxn modelId="{6B1C88C7-47D7-4941-8DDB-5897695090C0}" type="presParOf" srcId="{7C67E9D1-AFAA-48DF-86F8-B944FA3D14A1}" destId="{E8751897-4722-4F5C-9716-C327B3998FAB}" srcOrd="2" destOrd="0" presId="urn:microsoft.com/office/officeart/2005/8/layout/pyramid1"/>
    <dgm:cxn modelId="{C50C6687-CFB7-4209-8D03-EFFE90630001}" type="presParOf" srcId="{E8751897-4722-4F5C-9716-C327B3998FAB}" destId="{F9E97AA2-2264-43BF-B356-FA1255E1F20D}" srcOrd="0" destOrd="0" presId="urn:microsoft.com/office/officeart/2005/8/layout/pyramid1"/>
    <dgm:cxn modelId="{A1B9BDF5-8F31-4D49-A882-A36875D80717}" type="presParOf" srcId="{E8751897-4722-4F5C-9716-C327B3998FAB}" destId="{82E0583B-70DE-4F66-815E-4BF94B6B9CB7}" srcOrd="1" destOrd="0" presId="urn:microsoft.com/office/officeart/2005/8/layout/pyramid1"/>
    <dgm:cxn modelId="{6607902F-085D-4A25-9FDB-87AA51FB7FE0}" type="presParOf" srcId="{7C67E9D1-AFAA-48DF-86F8-B944FA3D14A1}" destId="{DA4518E8-2E76-495C-B1EE-8A783F7F6704}" srcOrd="3" destOrd="0" presId="urn:microsoft.com/office/officeart/2005/8/layout/pyramid1"/>
    <dgm:cxn modelId="{153C5C3D-5AF9-48EB-8DE9-0503CA1DC228}" type="presParOf" srcId="{DA4518E8-2E76-495C-B1EE-8A783F7F6704}" destId="{1582AAD4-3947-4946-A007-C7E80905FAA0}" srcOrd="0" destOrd="0" presId="urn:microsoft.com/office/officeart/2005/8/layout/pyramid1"/>
    <dgm:cxn modelId="{B86FD062-CC68-4137-91F8-0A3FAFD63E7B}" type="presParOf" srcId="{DA4518E8-2E76-495C-B1EE-8A783F7F6704}" destId="{3A79852A-8C4B-4839-A965-3C58C397AE39}" srcOrd="1" destOrd="0" presId="urn:microsoft.com/office/officeart/2005/8/layout/pyramid1"/>
    <dgm:cxn modelId="{C54CB345-5B52-4C8B-9AE7-124F726FC3AF}" type="presParOf" srcId="{7C67E9D1-AFAA-48DF-86F8-B944FA3D14A1}" destId="{C44440C2-81E2-4E6F-8055-E52BD8575B52}" srcOrd="4" destOrd="0" presId="urn:microsoft.com/office/officeart/2005/8/layout/pyramid1"/>
    <dgm:cxn modelId="{56351099-DFEC-473B-AFD6-F7C07E1F1EAA}" type="presParOf" srcId="{C44440C2-81E2-4E6F-8055-E52BD8575B52}" destId="{B28953F9-A09E-4A4A-BF05-3C9C09B51003}" srcOrd="0" destOrd="0" presId="urn:microsoft.com/office/officeart/2005/8/layout/pyramid1"/>
    <dgm:cxn modelId="{90E9F460-9DAF-46E1-8BD7-0406C11B6C95}" type="presParOf" srcId="{C44440C2-81E2-4E6F-8055-E52BD8575B52}" destId="{54A01937-5784-4399-8BF9-05CC65C21E3A}" srcOrd="1" destOrd="0" presId="urn:microsoft.com/office/officeart/2005/8/layout/pyramid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017E54-987A-4D45-B062-CF11FB9D168E}" type="doc">
      <dgm:prSet loTypeId="urn:microsoft.com/office/officeart/2005/8/layout/list1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IN"/>
        </a:p>
      </dgm:t>
    </dgm:pt>
    <dgm:pt modelId="{F5DAEFC0-DECB-4E75-99CF-060A62919ACD}">
      <dgm:prSet phldrT="[Text]"/>
      <dgm:spPr/>
      <dgm:t>
        <a:bodyPr/>
        <a:lstStyle/>
        <a:p>
          <a:r>
            <a:rPr lang="en-IN" b="1" dirty="0" smtClean="0"/>
            <a:t>Existence Needs</a:t>
          </a:r>
          <a:endParaRPr lang="en-IN" b="1" dirty="0"/>
        </a:p>
      </dgm:t>
    </dgm:pt>
    <dgm:pt modelId="{20D50A22-FAD8-4AE4-9F3E-5B22D6A3D30A}" type="parTrans" cxnId="{5DDD3C10-0335-48C4-A663-ADC48121C632}">
      <dgm:prSet/>
      <dgm:spPr/>
      <dgm:t>
        <a:bodyPr/>
        <a:lstStyle/>
        <a:p>
          <a:endParaRPr lang="en-IN"/>
        </a:p>
      </dgm:t>
    </dgm:pt>
    <dgm:pt modelId="{38CDB6BA-96BF-4B50-A9FD-2D1959984DB7}" type="sibTrans" cxnId="{5DDD3C10-0335-48C4-A663-ADC48121C632}">
      <dgm:prSet/>
      <dgm:spPr/>
      <dgm:t>
        <a:bodyPr/>
        <a:lstStyle/>
        <a:p>
          <a:endParaRPr lang="en-IN"/>
        </a:p>
      </dgm:t>
    </dgm:pt>
    <dgm:pt modelId="{789030DD-9769-464E-8385-7A5B810B4284}">
      <dgm:prSet phldrT="[Text]"/>
      <dgm:spPr/>
      <dgm:t>
        <a:bodyPr/>
        <a:lstStyle/>
        <a:p>
          <a:r>
            <a:rPr lang="en-IN" b="1" dirty="0" smtClean="0"/>
            <a:t>Related Needs</a:t>
          </a:r>
          <a:endParaRPr lang="en-IN" b="1" dirty="0"/>
        </a:p>
      </dgm:t>
    </dgm:pt>
    <dgm:pt modelId="{AD2CA195-BD87-424B-8902-3A19247C06AF}" type="parTrans" cxnId="{867FB616-B533-4536-B6AF-B3280B886F75}">
      <dgm:prSet/>
      <dgm:spPr/>
      <dgm:t>
        <a:bodyPr/>
        <a:lstStyle/>
        <a:p>
          <a:endParaRPr lang="en-IN"/>
        </a:p>
      </dgm:t>
    </dgm:pt>
    <dgm:pt modelId="{C346AC37-A6BE-43C7-8F8B-FD08EC647344}" type="sibTrans" cxnId="{867FB616-B533-4536-B6AF-B3280B886F75}">
      <dgm:prSet/>
      <dgm:spPr/>
      <dgm:t>
        <a:bodyPr/>
        <a:lstStyle/>
        <a:p>
          <a:endParaRPr lang="en-IN"/>
        </a:p>
      </dgm:t>
    </dgm:pt>
    <dgm:pt modelId="{29488E1B-3091-4003-B93B-AFA2B5C84F7B}">
      <dgm:prSet phldrT="[Text]"/>
      <dgm:spPr/>
      <dgm:t>
        <a:bodyPr/>
        <a:lstStyle/>
        <a:p>
          <a:r>
            <a:rPr lang="en-IN" b="1" dirty="0" smtClean="0"/>
            <a:t>Growth Needs</a:t>
          </a:r>
          <a:endParaRPr lang="en-IN" b="1" dirty="0"/>
        </a:p>
      </dgm:t>
    </dgm:pt>
    <dgm:pt modelId="{0D293EFA-9294-489D-B177-B4E748122DFF}" type="parTrans" cxnId="{0E8C7D5B-4F93-4808-8E86-979D760AA687}">
      <dgm:prSet/>
      <dgm:spPr/>
      <dgm:t>
        <a:bodyPr/>
        <a:lstStyle/>
        <a:p>
          <a:endParaRPr lang="en-IN"/>
        </a:p>
      </dgm:t>
    </dgm:pt>
    <dgm:pt modelId="{A6F0CE94-72CE-4EB6-B6C8-2C0E923D329A}" type="sibTrans" cxnId="{0E8C7D5B-4F93-4808-8E86-979D760AA687}">
      <dgm:prSet/>
      <dgm:spPr/>
      <dgm:t>
        <a:bodyPr/>
        <a:lstStyle/>
        <a:p>
          <a:endParaRPr lang="en-IN"/>
        </a:p>
      </dgm:t>
    </dgm:pt>
    <dgm:pt modelId="{1C4995A8-9B15-4CAB-9605-1916A46F1DE4}" type="pres">
      <dgm:prSet presAssocID="{3E017E54-987A-4D45-B062-CF11FB9D168E}" presName="linear" presStyleCnt="0">
        <dgm:presLayoutVars>
          <dgm:dir/>
          <dgm:animLvl val="lvl"/>
          <dgm:resizeHandles val="exact"/>
        </dgm:presLayoutVars>
      </dgm:prSet>
      <dgm:spPr/>
    </dgm:pt>
    <dgm:pt modelId="{68B65BAF-AF7D-46D9-B911-5070D413D5FE}" type="pres">
      <dgm:prSet presAssocID="{F5DAEFC0-DECB-4E75-99CF-060A62919ACD}" presName="parentLin" presStyleCnt="0"/>
      <dgm:spPr/>
    </dgm:pt>
    <dgm:pt modelId="{96F5A37F-6516-4DAB-A86B-0AE720E81841}" type="pres">
      <dgm:prSet presAssocID="{F5DAEFC0-DECB-4E75-99CF-060A62919ACD}" presName="parentLeftMargin" presStyleLbl="node1" presStyleIdx="0" presStyleCnt="3"/>
      <dgm:spPr/>
    </dgm:pt>
    <dgm:pt modelId="{1346CFFC-675D-4D35-B89D-5E392ABC1311}" type="pres">
      <dgm:prSet presAssocID="{F5DAEFC0-DECB-4E75-99CF-060A62919A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8298995-2CA6-4BCD-ACE7-25FD31E83C2D}" type="pres">
      <dgm:prSet presAssocID="{F5DAEFC0-DECB-4E75-99CF-060A62919ACD}" presName="negativeSpace" presStyleCnt="0"/>
      <dgm:spPr/>
    </dgm:pt>
    <dgm:pt modelId="{3311EFAA-57C5-4E4F-8E18-97C038D6D25F}" type="pres">
      <dgm:prSet presAssocID="{F5DAEFC0-DECB-4E75-99CF-060A62919ACD}" presName="childText" presStyleLbl="conFgAcc1" presStyleIdx="0" presStyleCnt="3">
        <dgm:presLayoutVars>
          <dgm:bulletEnabled val="1"/>
        </dgm:presLayoutVars>
      </dgm:prSet>
      <dgm:spPr/>
    </dgm:pt>
    <dgm:pt modelId="{719B20AE-E4A4-498A-BE8D-9C5C39E9C43C}" type="pres">
      <dgm:prSet presAssocID="{38CDB6BA-96BF-4B50-A9FD-2D1959984DB7}" presName="spaceBetweenRectangles" presStyleCnt="0"/>
      <dgm:spPr/>
    </dgm:pt>
    <dgm:pt modelId="{110F3BB7-B373-4315-BD3A-400FE8E4D47B}" type="pres">
      <dgm:prSet presAssocID="{789030DD-9769-464E-8385-7A5B810B4284}" presName="parentLin" presStyleCnt="0"/>
      <dgm:spPr/>
    </dgm:pt>
    <dgm:pt modelId="{B7BCB1E6-F808-4040-9EFB-80686F9E60FD}" type="pres">
      <dgm:prSet presAssocID="{789030DD-9769-464E-8385-7A5B810B4284}" presName="parentLeftMargin" presStyleLbl="node1" presStyleIdx="0" presStyleCnt="3"/>
      <dgm:spPr/>
    </dgm:pt>
    <dgm:pt modelId="{E1CADCE5-99FE-441D-880F-7DED0C34C6B9}" type="pres">
      <dgm:prSet presAssocID="{789030DD-9769-464E-8385-7A5B810B428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496FFD-A301-41E8-B8B6-BC76EB850906}" type="pres">
      <dgm:prSet presAssocID="{789030DD-9769-464E-8385-7A5B810B4284}" presName="negativeSpace" presStyleCnt="0"/>
      <dgm:spPr/>
    </dgm:pt>
    <dgm:pt modelId="{6F3A817C-69B2-486D-A96F-BF9AB1EB2218}" type="pres">
      <dgm:prSet presAssocID="{789030DD-9769-464E-8385-7A5B810B4284}" presName="childText" presStyleLbl="conFgAcc1" presStyleIdx="1" presStyleCnt="3">
        <dgm:presLayoutVars>
          <dgm:bulletEnabled val="1"/>
        </dgm:presLayoutVars>
      </dgm:prSet>
      <dgm:spPr/>
    </dgm:pt>
    <dgm:pt modelId="{FF7A5F95-F54C-40A4-BB3F-AA2451FAC314}" type="pres">
      <dgm:prSet presAssocID="{C346AC37-A6BE-43C7-8F8B-FD08EC647344}" presName="spaceBetweenRectangles" presStyleCnt="0"/>
      <dgm:spPr/>
    </dgm:pt>
    <dgm:pt modelId="{03E93FB9-C9F5-49A5-8899-CB4F2F874713}" type="pres">
      <dgm:prSet presAssocID="{29488E1B-3091-4003-B93B-AFA2B5C84F7B}" presName="parentLin" presStyleCnt="0"/>
      <dgm:spPr/>
    </dgm:pt>
    <dgm:pt modelId="{B038A231-F0E2-40B2-B6D5-78766C8B4F4F}" type="pres">
      <dgm:prSet presAssocID="{29488E1B-3091-4003-B93B-AFA2B5C84F7B}" presName="parentLeftMargin" presStyleLbl="node1" presStyleIdx="1" presStyleCnt="3"/>
      <dgm:spPr/>
    </dgm:pt>
    <dgm:pt modelId="{5B996C48-7C82-420A-90AA-FB5DECC6E082}" type="pres">
      <dgm:prSet presAssocID="{29488E1B-3091-4003-B93B-AFA2B5C84F7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DCC7985-592F-4EB0-9110-988A51A369CB}" type="pres">
      <dgm:prSet presAssocID="{29488E1B-3091-4003-B93B-AFA2B5C84F7B}" presName="negativeSpace" presStyleCnt="0"/>
      <dgm:spPr/>
    </dgm:pt>
    <dgm:pt modelId="{4E7748AB-BF57-4546-B513-94C659AF9BA5}" type="pres">
      <dgm:prSet presAssocID="{29488E1B-3091-4003-B93B-AFA2B5C84F7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28AF825-1B38-4545-8A3E-5C402CCA4A29}" type="presOf" srcId="{29488E1B-3091-4003-B93B-AFA2B5C84F7B}" destId="{B038A231-F0E2-40B2-B6D5-78766C8B4F4F}" srcOrd="0" destOrd="0" presId="urn:microsoft.com/office/officeart/2005/8/layout/list1"/>
    <dgm:cxn modelId="{867FB616-B533-4536-B6AF-B3280B886F75}" srcId="{3E017E54-987A-4D45-B062-CF11FB9D168E}" destId="{789030DD-9769-464E-8385-7A5B810B4284}" srcOrd="1" destOrd="0" parTransId="{AD2CA195-BD87-424B-8902-3A19247C06AF}" sibTransId="{C346AC37-A6BE-43C7-8F8B-FD08EC647344}"/>
    <dgm:cxn modelId="{E686D880-1D9C-4C10-B5CD-DDFFE50FC14E}" type="presOf" srcId="{789030DD-9769-464E-8385-7A5B810B4284}" destId="{E1CADCE5-99FE-441D-880F-7DED0C34C6B9}" srcOrd="1" destOrd="0" presId="urn:microsoft.com/office/officeart/2005/8/layout/list1"/>
    <dgm:cxn modelId="{DC4C1C04-54FC-4DA6-A921-05F763A5492B}" type="presOf" srcId="{789030DD-9769-464E-8385-7A5B810B4284}" destId="{B7BCB1E6-F808-4040-9EFB-80686F9E60FD}" srcOrd="0" destOrd="0" presId="urn:microsoft.com/office/officeart/2005/8/layout/list1"/>
    <dgm:cxn modelId="{BE6D6472-B913-47E4-AAFA-FBAB432BC947}" type="presOf" srcId="{F5DAEFC0-DECB-4E75-99CF-060A62919ACD}" destId="{96F5A37F-6516-4DAB-A86B-0AE720E81841}" srcOrd="0" destOrd="0" presId="urn:microsoft.com/office/officeart/2005/8/layout/list1"/>
    <dgm:cxn modelId="{B61DC7BE-17F4-4691-9044-54C4D44FADA2}" type="presOf" srcId="{3E017E54-987A-4D45-B062-CF11FB9D168E}" destId="{1C4995A8-9B15-4CAB-9605-1916A46F1DE4}" srcOrd="0" destOrd="0" presId="urn:microsoft.com/office/officeart/2005/8/layout/list1"/>
    <dgm:cxn modelId="{7DEB1E96-E30D-4C35-A7C5-553D75A3E836}" type="presOf" srcId="{F5DAEFC0-DECB-4E75-99CF-060A62919ACD}" destId="{1346CFFC-675D-4D35-B89D-5E392ABC1311}" srcOrd="1" destOrd="0" presId="urn:microsoft.com/office/officeart/2005/8/layout/list1"/>
    <dgm:cxn modelId="{5DDD3C10-0335-48C4-A663-ADC48121C632}" srcId="{3E017E54-987A-4D45-B062-CF11FB9D168E}" destId="{F5DAEFC0-DECB-4E75-99CF-060A62919ACD}" srcOrd="0" destOrd="0" parTransId="{20D50A22-FAD8-4AE4-9F3E-5B22D6A3D30A}" sibTransId="{38CDB6BA-96BF-4B50-A9FD-2D1959984DB7}"/>
    <dgm:cxn modelId="{0E8C7D5B-4F93-4808-8E86-979D760AA687}" srcId="{3E017E54-987A-4D45-B062-CF11FB9D168E}" destId="{29488E1B-3091-4003-B93B-AFA2B5C84F7B}" srcOrd="2" destOrd="0" parTransId="{0D293EFA-9294-489D-B177-B4E748122DFF}" sibTransId="{A6F0CE94-72CE-4EB6-B6C8-2C0E923D329A}"/>
    <dgm:cxn modelId="{91116AA2-9079-464E-9C4E-85062D1F051C}" type="presOf" srcId="{29488E1B-3091-4003-B93B-AFA2B5C84F7B}" destId="{5B996C48-7C82-420A-90AA-FB5DECC6E082}" srcOrd="1" destOrd="0" presId="urn:microsoft.com/office/officeart/2005/8/layout/list1"/>
    <dgm:cxn modelId="{272F0CD8-3F36-4FF1-AD01-4021D42C13D7}" type="presParOf" srcId="{1C4995A8-9B15-4CAB-9605-1916A46F1DE4}" destId="{68B65BAF-AF7D-46D9-B911-5070D413D5FE}" srcOrd="0" destOrd="0" presId="urn:microsoft.com/office/officeart/2005/8/layout/list1"/>
    <dgm:cxn modelId="{B5B9462D-0796-482B-B62B-78ACBE4B3EFE}" type="presParOf" srcId="{68B65BAF-AF7D-46D9-B911-5070D413D5FE}" destId="{96F5A37F-6516-4DAB-A86B-0AE720E81841}" srcOrd="0" destOrd="0" presId="urn:microsoft.com/office/officeart/2005/8/layout/list1"/>
    <dgm:cxn modelId="{244D5610-B2FB-47A4-ABDA-0C4332093E93}" type="presParOf" srcId="{68B65BAF-AF7D-46D9-B911-5070D413D5FE}" destId="{1346CFFC-675D-4D35-B89D-5E392ABC1311}" srcOrd="1" destOrd="0" presId="urn:microsoft.com/office/officeart/2005/8/layout/list1"/>
    <dgm:cxn modelId="{944C8BC4-C0F4-4C91-BC2B-D2B3E7EA49A0}" type="presParOf" srcId="{1C4995A8-9B15-4CAB-9605-1916A46F1DE4}" destId="{28298995-2CA6-4BCD-ACE7-25FD31E83C2D}" srcOrd="1" destOrd="0" presId="urn:microsoft.com/office/officeart/2005/8/layout/list1"/>
    <dgm:cxn modelId="{7415C9ED-9822-4D2F-ABBD-BC4FD4FAB7B8}" type="presParOf" srcId="{1C4995A8-9B15-4CAB-9605-1916A46F1DE4}" destId="{3311EFAA-57C5-4E4F-8E18-97C038D6D25F}" srcOrd="2" destOrd="0" presId="urn:microsoft.com/office/officeart/2005/8/layout/list1"/>
    <dgm:cxn modelId="{02A3233C-B540-406E-A1AB-1FCF6BDF56F0}" type="presParOf" srcId="{1C4995A8-9B15-4CAB-9605-1916A46F1DE4}" destId="{719B20AE-E4A4-498A-BE8D-9C5C39E9C43C}" srcOrd="3" destOrd="0" presId="urn:microsoft.com/office/officeart/2005/8/layout/list1"/>
    <dgm:cxn modelId="{072845B6-3014-46A2-A89B-CE41996943C4}" type="presParOf" srcId="{1C4995A8-9B15-4CAB-9605-1916A46F1DE4}" destId="{110F3BB7-B373-4315-BD3A-400FE8E4D47B}" srcOrd="4" destOrd="0" presId="urn:microsoft.com/office/officeart/2005/8/layout/list1"/>
    <dgm:cxn modelId="{DF432087-1A25-4C8B-AB69-433C14C77E8C}" type="presParOf" srcId="{110F3BB7-B373-4315-BD3A-400FE8E4D47B}" destId="{B7BCB1E6-F808-4040-9EFB-80686F9E60FD}" srcOrd="0" destOrd="0" presId="urn:microsoft.com/office/officeart/2005/8/layout/list1"/>
    <dgm:cxn modelId="{28E7CBD6-6FA9-4D48-B83A-8CF007BF0FCA}" type="presParOf" srcId="{110F3BB7-B373-4315-BD3A-400FE8E4D47B}" destId="{E1CADCE5-99FE-441D-880F-7DED0C34C6B9}" srcOrd="1" destOrd="0" presId="urn:microsoft.com/office/officeart/2005/8/layout/list1"/>
    <dgm:cxn modelId="{E85C08D6-2A7F-422C-B2BE-8B53B03CBFE1}" type="presParOf" srcId="{1C4995A8-9B15-4CAB-9605-1916A46F1DE4}" destId="{F1496FFD-A301-41E8-B8B6-BC76EB850906}" srcOrd="5" destOrd="0" presId="urn:microsoft.com/office/officeart/2005/8/layout/list1"/>
    <dgm:cxn modelId="{5AFAA4DA-7127-4A78-9704-E4B498C24379}" type="presParOf" srcId="{1C4995A8-9B15-4CAB-9605-1916A46F1DE4}" destId="{6F3A817C-69B2-486D-A96F-BF9AB1EB2218}" srcOrd="6" destOrd="0" presId="urn:microsoft.com/office/officeart/2005/8/layout/list1"/>
    <dgm:cxn modelId="{0B4C662B-E0C8-4E3F-B5A9-12FA4D79DC43}" type="presParOf" srcId="{1C4995A8-9B15-4CAB-9605-1916A46F1DE4}" destId="{FF7A5F95-F54C-40A4-BB3F-AA2451FAC314}" srcOrd="7" destOrd="0" presId="urn:microsoft.com/office/officeart/2005/8/layout/list1"/>
    <dgm:cxn modelId="{4FCBBD6E-854B-4899-B5EE-0A2BBA678455}" type="presParOf" srcId="{1C4995A8-9B15-4CAB-9605-1916A46F1DE4}" destId="{03E93FB9-C9F5-49A5-8899-CB4F2F874713}" srcOrd="8" destOrd="0" presId="urn:microsoft.com/office/officeart/2005/8/layout/list1"/>
    <dgm:cxn modelId="{8703DDB6-7EDC-4470-B12C-1BC7EDCC02ED}" type="presParOf" srcId="{03E93FB9-C9F5-49A5-8899-CB4F2F874713}" destId="{B038A231-F0E2-40B2-B6D5-78766C8B4F4F}" srcOrd="0" destOrd="0" presId="urn:microsoft.com/office/officeart/2005/8/layout/list1"/>
    <dgm:cxn modelId="{DF8005D3-881E-4A79-93BC-0CF66426B9B7}" type="presParOf" srcId="{03E93FB9-C9F5-49A5-8899-CB4F2F874713}" destId="{5B996C48-7C82-420A-90AA-FB5DECC6E082}" srcOrd="1" destOrd="0" presId="urn:microsoft.com/office/officeart/2005/8/layout/list1"/>
    <dgm:cxn modelId="{FE40E412-CA6D-4C5D-9536-84A6446C6CC1}" type="presParOf" srcId="{1C4995A8-9B15-4CAB-9605-1916A46F1DE4}" destId="{6DCC7985-592F-4EB0-9110-988A51A369CB}" srcOrd="9" destOrd="0" presId="urn:microsoft.com/office/officeart/2005/8/layout/list1"/>
    <dgm:cxn modelId="{2DE0FDED-A490-4538-837C-DC38D9DEB919}" type="presParOf" srcId="{1C4995A8-9B15-4CAB-9605-1916A46F1DE4}" destId="{4E7748AB-BF57-4546-B513-94C659AF9BA5}" srcOrd="10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5E9495-E663-4616-88C5-67B4D76DD1D7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7A69D67D-D0FF-4570-B91D-8EA49B7C1C76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Power Motive</a:t>
          </a:r>
          <a:endParaRPr lang="en-IN" b="1" dirty="0">
            <a:solidFill>
              <a:schemeClr val="tx1"/>
            </a:solidFill>
          </a:endParaRPr>
        </a:p>
      </dgm:t>
    </dgm:pt>
    <dgm:pt modelId="{86ECE73F-64BF-42C1-BB63-F7343E4AF593}" type="parTrans" cxnId="{D48E58E7-3D6D-4A6C-9123-C1CDDB3A9777}">
      <dgm:prSet/>
      <dgm:spPr/>
      <dgm:t>
        <a:bodyPr/>
        <a:lstStyle/>
        <a:p>
          <a:endParaRPr lang="en-IN"/>
        </a:p>
      </dgm:t>
    </dgm:pt>
    <dgm:pt modelId="{047C242C-9338-4538-9E3A-272A8304413B}" type="sibTrans" cxnId="{D48E58E7-3D6D-4A6C-9123-C1CDDB3A9777}">
      <dgm:prSet/>
      <dgm:spPr/>
      <dgm:t>
        <a:bodyPr/>
        <a:lstStyle/>
        <a:p>
          <a:endParaRPr lang="en-IN"/>
        </a:p>
      </dgm:t>
    </dgm:pt>
    <dgm:pt modelId="{E259FB21-94EF-452F-BA84-6F83A015F04D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Affiliation Motive</a:t>
          </a:r>
          <a:endParaRPr lang="en-IN" b="1" dirty="0">
            <a:solidFill>
              <a:schemeClr val="tx1"/>
            </a:solidFill>
          </a:endParaRPr>
        </a:p>
      </dgm:t>
    </dgm:pt>
    <dgm:pt modelId="{7B156E81-9908-498B-BB3D-AFCD564E3687}" type="parTrans" cxnId="{48635AD6-D695-4D29-8FA6-88D182765C97}">
      <dgm:prSet/>
      <dgm:spPr/>
      <dgm:t>
        <a:bodyPr/>
        <a:lstStyle/>
        <a:p>
          <a:endParaRPr lang="en-IN"/>
        </a:p>
      </dgm:t>
    </dgm:pt>
    <dgm:pt modelId="{DAB67906-EB5A-40D0-90AB-EBB38CEDEFC8}" type="sibTrans" cxnId="{48635AD6-D695-4D29-8FA6-88D182765C97}">
      <dgm:prSet/>
      <dgm:spPr/>
      <dgm:t>
        <a:bodyPr/>
        <a:lstStyle/>
        <a:p>
          <a:endParaRPr lang="en-IN"/>
        </a:p>
      </dgm:t>
    </dgm:pt>
    <dgm:pt modelId="{9D8F442E-036A-4493-8D5A-D6FA34912BF0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Achievement Motive</a:t>
          </a:r>
          <a:endParaRPr lang="en-IN" b="1" dirty="0">
            <a:solidFill>
              <a:schemeClr val="tx1"/>
            </a:solidFill>
          </a:endParaRPr>
        </a:p>
      </dgm:t>
    </dgm:pt>
    <dgm:pt modelId="{76B29A8A-0B5A-428C-BDA6-37719FA13BA0}" type="parTrans" cxnId="{7DEDEF61-DEBC-45C8-90D2-8EBA041DCFD0}">
      <dgm:prSet/>
      <dgm:spPr/>
      <dgm:t>
        <a:bodyPr/>
        <a:lstStyle/>
        <a:p>
          <a:endParaRPr lang="en-IN"/>
        </a:p>
      </dgm:t>
    </dgm:pt>
    <dgm:pt modelId="{A3212DF4-82D9-4B6B-8FEE-0ADD2FC3253F}" type="sibTrans" cxnId="{7DEDEF61-DEBC-45C8-90D2-8EBA041DCFD0}">
      <dgm:prSet/>
      <dgm:spPr/>
      <dgm:t>
        <a:bodyPr/>
        <a:lstStyle/>
        <a:p>
          <a:endParaRPr lang="en-IN"/>
        </a:p>
      </dgm:t>
    </dgm:pt>
    <dgm:pt modelId="{15D0C0CB-0385-4186-A229-3EC27474A2E3}" type="pres">
      <dgm:prSet presAssocID="{895E9495-E663-4616-88C5-67B4D76DD1D7}" presName="Name0" presStyleCnt="0">
        <dgm:presLayoutVars>
          <dgm:dir/>
          <dgm:animLvl val="lvl"/>
          <dgm:resizeHandles val="exact"/>
        </dgm:presLayoutVars>
      </dgm:prSet>
      <dgm:spPr/>
    </dgm:pt>
    <dgm:pt modelId="{2FA4CFDF-2993-423A-902B-200E0088605A}" type="pres">
      <dgm:prSet presAssocID="{7A69D67D-D0FF-4570-B91D-8EA49B7C1C76}" presName="linNode" presStyleCnt="0"/>
      <dgm:spPr/>
    </dgm:pt>
    <dgm:pt modelId="{B53F9C10-9D91-4B90-8DF3-0361EB35FE41}" type="pres">
      <dgm:prSet presAssocID="{7A69D67D-D0FF-4570-B91D-8EA49B7C1C76}" presName="parentText" presStyleLbl="node1" presStyleIdx="0" presStyleCnt="3" custScaleX="254237" custScaleY="21739">
        <dgm:presLayoutVars>
          <dgm:chMax val="1"/>
          <dgm:bulletEnabled val="1"/>
        </dgm:presLayoutVars>
      </dgm:prSet>
      <dgm:spPr/>
    </dgm:pt>
    <dgm:pt modelId="{FB0BD639-D13C-4BBA-A728-876B0A1DC9A7}" type="pres">
      <dgm:prSet presAssocID="{047C242C-9338-4538-9E3A-272A8304413B}" presName="sp" presStyleCnt="0"/>
      <dgm:spPr/>
    </dgm:pt>
    <dgm:pt modelId="{3EA151A9-D00E-4BD9-A7E6-4691741A1A94}" type="pres">
      <dgm:prSet presAssocID="{E259FB21-94EF-452F-BA84-6F83A015F04D}" presName="linNode" presStyleCnt="0"/>
      <dgm:spPr/>
    </dgm:pt>
    <dgm:pt modelId="{A8B87765-6BCC-4A14-895C-D76A3AB66E83}" type="pres">
      <dgm:prSet presAssocID="{E259FB21-94EF-452F-BA84-6F83A015F04D}" presName="parentText" presStyleLbl="node1" presStyleIdx="1" presStyleCnt="3" custScaleX="254237" custScaleY="21739">
        <dgm:presLayoutVars>
          <dgm:chMax val="1"/>
          <dgm:bulletEnabled val="1"/>
        </dgm:presLayoutVars>
      </dgm:prSet>
      <dgm:spPr/>
    </dgm:pt>
    <dgm:pt modelId="{20BDEC7B-61B8-48CE-84A2-22BFC0CEA8F2}" type="pres">
      <dgm:prSet presAssocID="{DAB67906-EB5A-40D0-90AB-EBB38CEDEFC8}" presName="sp" presStyleCnt="0"/>
      <dgm:spPr/>
    </dgm:pt>
    <dgm:pt modelId="{26A54AD7-8830-4B73-BA12-C11894B5B3D3}" type="pres">
      <dgm:prSet presAssocID="{9D8F442E-036A-4493-8D5A-D6FA34912BF0}" presName="linNode" presStyleCnt="0"/>
      <dgm:spPr/>
    </dgm:pt>
    <dgm:pt modelId="{F12A1E98-3BA9-45E0-A66C-A9104440062A}" type="pres">
      <dgm:prSet presAssocID="{9D8F442E-036A-4493-8D5A-D6FA34912BF0}" presName="parentText" presStyleLbl="node1" presStyleIdx="2" presStyleCnt="3" custScaleX="254237" custScaleY="21739">
        <dgm:presLayoutVars>
          <dgm:chMax val="1"/>
          <dgm:bulletEnabled val="1"/>
        </dgm:presLayoutVars>
      </dgm:prSet>
      <dgm:spPr/>
    </dgm:pt>
  </dgm:ptLst>
  <dgm:cxnLst>
    <dgm:cxn modelId="{D48E58E7-3D6D-4A6C-9123-C1CDDB3A9777}" srcId="{895E9495-E663-4616-88C5-67B4D76DD1D7}" destId="{7A69D67D-D0FF-4570-B91D-8EA49B7C1C76}" srcOrd="0" destOrd="0" parTransId="{86ECE73F-64BF-42C1-BB63-F7343E4AF593}" sibTransId="{047C242C-9338-4538-9E3A-272A8304413B}"/>
    <dgm:cxn modelId="{1B15471D-4DE4-4474-BBF9-EF12E7DE439A}" type="presOf" srcId="{9D8F442E-036A-4493-8D5A-D6FA34912BF0}" destId="{F12A1E98-3BA9-45E0-A66C-A9104440062A}" srcOrd="0" destOrd="0" presId="urn:microsoft.com/office/officeart/2005/8/layout/vList5"/>
    <dgm:cxn modelId="{7DEDEF61-DEBC-45C8-90D2-8EBA041DCFD0}" srcId="{895E9495-E663-4616-88C5-67B4D76DD1D7}" destId="{9D8F442E-036A-4493-8D5A-D6FA34912BF0}" srcOrd="2" destOrd="0" parTransId="{76B29A8A-0B5A-428C-BDA6-37719FA13BA0}" sibTransId="{A3212DF4-82D9-4B6B-8FEE-0ADD2FC3253F}"/>
    <dgm:cxn modelId="{156E4D6C-3B57-4CF0-B455-DAC14FE97F02}" type="presOf" srcId="{895E9495-E663-4616-88C5-67B4D76DD1D7}" destId="{15D0C0CB-0385-4186-A229-3EC27474A2E3}" srcOrd="0" destOrd="0" presId="urn:microsoft.com/office/officeart/2005/8/layout/vList5"/>
    <dgm:cxn modelId="{48635AD6-D695-4D29-8FA6-88D182765C97}" srcId="{895E9495-E663-4616-88C5-67B4D76DD1D7}" destId="{E259FB21-94EF-452F-BA84-6F83A015F04D}" srcOrd="1" destOrd="0" parTransId="{7B156E81-9908-498B-BB3D-AFCD564E3687}" sibTransId="{DAB67906-EB5A-40D0-90AB-EBB38CEDEFC8}"/>
    <dgm:cxn modelId="{BDB2987D-3EE0-4CB0-8AEF-8E0AF1457C4E}" type="presOf" srcId="{E259FB21-94EF-452F-BA84-6F83A015F04D}" destId="{A8B87765-6BCC-4A14-895C-D76A3AB66E83}" srcOrd="0" destOrd="0" presId="urn:microsoft.com/office/officeart/2005/8/layout/vList5"/>
    <dgm:cxn modelId="{ADCB3BA9-BD5D-4BE0-AB84-182B884EB076}" type="presOf" srcId="{7A69D67D-D0FF-4570-B91D-8EA49B7C1C76}" destId="{B53F9C10-9D91-4B90-8DF3-0361EB35FE41}" srcOrd="0" destOrd="0" presId="urn:microsoft.com/office/officeart/2005/8/layout/vList5"/>
    <dgm:cxn modelId="{40D8FC47-6DB2-4C5C-AF4C-9754A684E0D4}" type="presParOf" srcId="{15D0C0CB-0385-4186-A229-3EC27474A2E3}" destId="{2FA4CFDF-2993-423A-902B-200E0088605A}" srcOrd="0" destOrd="0" presId="urn:microsoft.com/office/officeart/2005/8/layout/vList5"/>
    <dgm:cxn modelId="{AC86A14A-E665-41D9-9350-726593331788}" type="presParOf" srcId="{2FA4CFDF-2993-423A-902B-200E0088605A}" destId="{B53F9C10-9D91-4B90-8DF3-0361EB35FE41}" srcOrd="0" destOrd="0" presId="urn:microsoft.com/office/officeart/2005/8/layout/vList5"/>
    <dgm:cxn modelId="{8AE35813-FCFE-46F0-875D-5394D36248D7}" type="presParOf" srcId="{15D0C0CB-0385-4186-A229-3EC27474A2E3}" destId="{FB0BD639-D13C-4BBA-A728-876B0A1DC9A7}" srcOrd="1" destOrd="0" presId="urn:microsoft.com/office/officeart/2005/8/layout/vList5"/>
    <dgm:cxn modelId="{325F3F73-CDAF-4175-A22B-BFC43CAEEB67}" type="presParOf" srcId="{15D0C0CB-0385-4186-A229-3EC27474A2E3}" destId="{3EA151A9-D00E-4BD9-A7E6-4691741A1A94}" srcOrd="2" destOrd="0" presId="urn:microsoft.com/office/officeart/2005/8/layout/vList5"/>
    <dgm:cxn modelId="{74BB7728-8414-4C8C-B091-8C0BBCC64094}" type="presParOf" srcId="{3EA151A9-D00E-4BD9-A7E6-4691741A1A94}" destId="{A8B87765-6BCC-4A14-895C-D76A3AB66E83}" srcOrd="0" destOrd="0" presId="urn:microsoft.com/office/officeart/2005/8/layout/vList5"/>
    <dgm:cxn modelId="{1E4E9D1B-843D-4D00-A123-DFEE92BED3EA}" type="presParOf" srcId="{15D0C0CB-0385-4186-A229-3EC27474A2E3}" destId="{20BDEC7B-61B8-48CE-84A2-22BFC0CEA8F2}" srcOrd="3" destOrd="0" presId="urn:microsoft.com/office/officeart/2005/8/layout/vList5"/>
    <dgm:cxn modelId="{35BF787D-B4C9-4906-820F-6C6FE04E0EB0}" type="presParOf" srcId="{15D0C0CB-0385-4186-A229-3EC27474A2E3}" destId="{26A54AD7-8830-4B73-BA12-C11894B5B3D3}" srcOrd="4" destOrd="0" presId="urn:microsoft.com/office/officeart/2005/8/layout/vList5"/>
    <dgm:cxn modelId="{7B8AB3DF-E6BF-4B51-908E-DD90E3250B1F}" type="presParOf" srcId="{26A54AD7-8830-4B73-BA12-C11894B5B3D3}" destId="{F12A1E98-3BA9-45E0-A66C-A9104440062A}" srcOrd="0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14B455-5F47-4731-945D-2135AA002699}" type="doc">
      <dgm:prSet loTypeId="urn:microsoft.com/office/officeart/2005/8/layout/hierarchy4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559D0C9C-0CD1-4A89-95DD-B220FABFBDED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Self - Efficacy</a:t>
          </a:r>
          <a:endParaRPr lang="en-IN" b="1" dirty="0">
            <a:solidFill>
              <a:schemeClr val="tx1"/>
            </a:solidFill>
          </a:endParaRPr>
        </a:p>
      </dgm:t>
    </dgm:pt>
    <dgm:pt modelId="{C9CE8226-3DB0-442D-9BD6-CEC3310F0C5F}" type="parTrans" cxnId="{B533ABFE-58D8-4B2E-B364-07931212C428}">
      <dgm:prSet/>
      <dgm:spPr/>
      <dgm:t>
        <a:bodyPr/>
        <a:lstStyle/>
        <a:p>
          <a:endParaRPr lang="en-IN"/>
        </a:p>
      </dgm:t>
    </dgm:pt>
    <dgm:pt modelId="{76078D68-55CC-4692-97D2-E40543952304}" type="sibTrans" cxnId="{B533ABFE-58D8-4B2E-B364-07931212C428}">
      <dgm:prSet/>
      <dgm:spPr/>
      <dgm:t>
        <a:bodyPr/>
        <a:lstStyle/>
        <a:p>
          <a:endParaRPr lang="en-IN"/>
        </a:p>
      </dgm:t>
    </dgm:pt>
    <dgm:pt modelId="{1FB0CD8A-0C73-465F-AD95-2F516FE5B309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Protective Motivation</a:t>
          </a:r>
          <a:endParaRPr lang="en-IN" b="1" dirty="0">
            <a:solidFill>
              <a:schemeClr val="tx1"/>
            </a:solidFill>
          </a:endParaRPr>
        </a:p>
      </dgm:t>
    </dgm:pt>
    <dgm:pt modelId="{D764925F-85D4-4CC2-A67D-74658D091CC7}" type="parTrans" cxnId="{26105F95-B615-4792-944F-E1D602B0AD5B}">
      <dgm:prSet/>
      <dgm:spPr/>
      <dgm:t>
        <a:bodyPr/>
        <a:lstStyle/>
        <a:p>
          <a:endParaRPr lang="en-IN"/>
        </a:p>
      </dgm:t>
    </dgm:pt>
    <dgm:pt modelId="{58169589-CC70-4D9C-97D8-9B4785598889}" type="sibTrans" cxnId="{26105F95-B615-4792-944F-E1D602B0AD5B}">
      <dgm:prSet/>
      <dgm:spPr/>
      <dgm:t>
        <a:bodyPr/>
        <a:lstStyle/>
        <a:p>
          <a:endParaRPr lang="en-IN"/>
        </a:p>
      </dgm:t>
    </dgm:pt>
    <dgm:pt modelId="{397CB58F-34D2-4BE8-A6BC-7E1C83BA4114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Adaptive Changes</a:t>
          </a:r>
          <a:endParaRPr lang="en-IN" b="1" dirty="0">
            <a:solidFill>
              <a:schemeClr val="tx1"/>
            </a:solidFill>
          </a:endParaRPr>
        </a:p>
      </dgm:t>
    </dgm:pt>
    <dgm:pt modelId="{515652F5-2FE5-4573-A1E7-F5AF0D0591EE}" type="parTrans" cxnId="{35037B9E-1CA3-4148-A09D-82F001A61188}">
      <dgm:prSet/>
      <dgm:spPr/>
      <dgm:t>
        <a:bodyPr/>
        <a:lstStyle/>
        <a:p>
          <a:endParaRPr lang="en-IN"/>
        </a:p>
      </dgm:t>
    </dgm:pt>
    <dgm:pt modelId="{16860043-5564-4DA0-AE34-7E97C8E68539}" type="sibTrans" cxnId="{35037B9E-1CA3-4148-A09D-82F001A61188}">
      <dgm:prSet/>
      <dgm:spPr/>
      <dgm:t>
        <a:bodyPr/>
        <a:lstStyle/>
        <a:p>
          <a:endParaRPr lang="en-IN"/>
        </a:p>
      </dgm:t>
    </dgm:pt>
    <dgm:pt modelId="{DB32CF35-10EA-464B-871E-569E07DC02DC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Defensive Motivation</a:t>
          </a:r>
          <a:endParaRPr lang="en-IN" b="1" dirty="0">
            <a:solidFill>
              <a:schemeClr val="tx1"/>
            </a:solidFill>
          </a:endParaRPr>
        </a:p>
      </dgm:t>
    </dgm:pt>
    <dgm:pt modelId="{C665C249-7EEF-4F57-A38B-1CD83329F1EE}" type="parTrans" cxnId="{B24273E1-1E61-4EC1-AF34-1175A07363C5}">
      <dgm:prSet/>
      <dgm:spPr/>
      <dgm:t>
        <a:bodyPr/>
        <a:lstStyle/>
        <a:p>
          <a:endParaRPr lang="en-IN"/>
        </a:p>
      </dgm:t>
    </dgm:pt>
    <dgm:pt modelId="{B3AB29C8-2B56-4191-B4E3-6C00F48D9774}" type="sibTrans" cxnId="{B24273E1-1E61-4EC1-AF34-1175A07363C5}">
      <dgm:prSet/>
      <dgm:spPr/>
      <dgm:t>
        <a:bodyPr/>
        <a:lstStyle/>
        <a:p>
          <a:endParaRPr lang="en-IN"/>
        </a:p>
      </dgm:t>
    </dgm:pt>
    <dgm:pt modelId="{0528AEB3-C5C7-4824-9059-70202542BEB1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Maladaptive Changes</a:t>
          </a:r>
          <a:endParaRPr lang="en-IN" b="1" dirty="0">
            <a:solidFill>
              <a:schemeClr val="tx1"/>
            </a:solidFill>
          </a:endParaRPr>
        </a:p>
      </dgm:t>
    </dgm:pt>
    <dgm:pt modelId="{46BB9150-5BC1-41F7-AF32-6C489811D465}" type="parTrans" cxnId="{7B45554A-F900-444F-8804-25213F24C25A}">
      <dgm:prSet/>
      <dgm:spPr/>
      <dgm:t>
        <a:bodyPr/>
        <a:lstStyle/>
        <a:p>
          <a:endParaRPr lang="en-IN"/>
        </a:p>
      </dgm:t>
    </dgm:pt>
    <dgm:pt modelId="{4C9415A0-9D01-494D-B22E-546CF0F55B9D}" type="sibTrans" cxnId="{7B45554A-F900-444F-8804-25213F24C25A}">
      <dgm:prSet/>
      <dgm:spPr/>
      <dgm:t>
        <a:bodyPr/>
        <a:lstStyle/>
        <a:p>
          <a:endParaRPr lang="en-IN"/>
        </a:p>
      </dgm:t>
    </dgm:pt>
    <dgm:pt modelId="{E9E736F6-FAE2-42A2-BC52-F7E2C750AD59}">
      <dgm:prSet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Perceived </a:t>
          </a:r>
          <a:r>
            <a:rPr lang="en-IN" b="1" dirty="0" smtClean="0">
              <a:solidFill>
                <a:schemeClr val="tx1"/>
              </a:solidFill>
            </a:rPr>
            <a:t>Efficacy</a:t>
          </a:r>
          <a:endParaRPr lang="en-IN" b="1" dirty="0">
            <a:solidFill>
              <a:schemeClr val="tx1"/>
            </a:solidFill>
          </a:endParaRPr>
        </a:p>
      </dgm:t>
    </dgm:pt>
    <dgm:pt modelId="{9DD86DC3-E665-4DEF-ADE4-4D51AFEE57B1}" type="parTrans" cxnId="{F3E12CDE-3DB8-48B8-861E-34B858DDB509}">
      <dgm:prSet/>
      <dgm:spPr/>
      <dgm:t>
        <a:bodyPr/>
        <a:lstStyle/>
        <a:p>
          <a:endParaRPr lang="en-IN"/>
        </a:p>
      </dgm:t>
    </dgm:pt>
    <dgm:pt modelId="{FD5CE850-2901-4A1E-89DA-3AA45949040F}" type="sibTrans" cxnId="{F3E12CDE-3DB8-48B8-861E-34B858DDB509}">
      <dgm:prSet/>
      <dgm:spPr/>
      <dgm:t>
        <a:bodyPr/>
        <a:lstStyle/>
        <a:p>
          <a:endParaRPr lang="en-IN"/>
        </a:p>
      </dgm:t>
    </dgm:pt>
    <dgm:pt modelId="{4D8D09C2-D413-4E62-A1CE-E087445F5374}">
      <dgm:prSet/>
      <dgm:spPr/>
      <dgm:t>
        <a:bodyPr/>
        <a:lstStyle/>
        <a:p>
          <a:r>
            <a:rPr lang="en-IN" b="1" dirty="0" smtClean="0">
              <a:solidFill>
                <a:schemeClr val="tx1"/>
              </a:solidFill>
            </a:rPr>
            <a:t>Perceived </a:t>
          </a:r>
          <a:r>
            <a:rPr lang="en-IN" b="1" dirty="0" smtClean="0">
              <a:solidFill>
                <a:schemeClr val="tx1"/>
              </a:solidFill>
            </a:rPr>
            <a:t>Threat</a:t>
          </a:r>
          <a:endParaRPr lang="en-IN" b="1" dirty="0">
            <a:solidFill>
              <a:schemeClr val="tx1"/>
            </a:solidFill>
          </a:endParaRPr>
        </a:p>
      </dgm:t>
    </dgm:pt>
    <dgm:pt modelId="{783793BE-7A37-4B28-A66C-8188FC68FC27}" type="parTrans" cxnId="{4F8E87E5-57D0-4DBB-A615-9E40722E3D07}">
      <dgm:prSet/>
      <dgm:spPr/>
      <dgm:t>
        <a:bodyPr/>
        <a:lstStyle/>
        <a:p>
          <a:endParaRPr lang="en-IN"/>
        </a:p>
      </dgm:t>
    </dgm:pt>
    <dgm:pt modelId="{177572A0-DFD1-4FD9-ADE6-AC707D52645E}" type="sibTrans" cxnId="{4F8E87E5-57D0-4DBB-A615-9E40722E3D07}">
      <dgm:prSet/>
      <dgm:spPr/>
      <dgm:t>
        <a:bodyPr/>
        <a:lstStyle/>
        <a:p>
          <a:endParaRPr lang="en-IN"/>
        </a:p>
      </dgm:t>
    </dgm:pt>
    <dgm:pt modelId="{6D47FFFD-DF20-4A20-85C9-87B6936889C8}" type="pres">
      <dgm:prSet presAssocID="{B114B455-5F47-4731-945D-2135AA0026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1CEFDD-AF9D-4D46-9D97-F5D74B6FE900}" type="pres">
      <dgm:prSet presAssocID="{559D0C9C-0CD1-4A89-95DD-B220FABFBDED}" presName="vertOne" presStyleCnt="0"/>
      <dgm:spPr/>
    </dgm:pt>
    <dgm:pt modelId="{0C3FC234-A2FE-449D-AB26-D528B9991C75}" type="pres">
      <dgm:prSet presAssocID="{559D0C9C-0CD1-4A89-95DD-B220FABFBDE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EF1B7CF-50A0-4455-93EC-5D02AA9FA2C3}" type="pres">
      <dgm:prSet presAssocID="{559D0C9C-0CD1-4A89-95DD-B220FABFBDED}" presName="parTransOne" presStyleCnt="0"/>
      <dgm:spPr/>
    </dgm:pt>
    <dgm:pt modelId="{43534832-6AE8-4C78-853D-6B67E2DC867A}" type="pres">
      <dgm:prSet presAssocID="{559D0C9C-0CD1-4A89-95DD-B220FABFBDED}" presName="horzOne" presStyleCnt="0"/>
      <dgm:spPr/>
    </dgm:pt>
    <dgm:pt modelId="{7789DF76-0AD7-4170-803C-691239824BC5}" type="pres">
      <dgm:prSet presAssocID="{E9E736F6-FAE2-42A2-BC52-F7E2C750AD59}" presName="vertTwo" presStyleCnt="0"/>
      <dgm:spPr/>
    </dgm:pt>
    <dgm:pt modelId="{1EC66888-48B9-4EEC-8D3D-AF1A0D1C7A99}" type="pres">
      <dgm:prSet presAssocID="{E9E736F6-FAE2-42A2-BC52-F7E2C750AD5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91F983F-1085-4B76-AA19-5B4792C38F45}" type="pres">
      <dgm:prSet presAssocID="{E9E736F6-FAE2-42A2-BC52-F7E2C750AD59}" presName="parTransTwo" presStyleCnt="0"/>
      <dgm:spPr/>
    </dgm:pt>
    <dgm:pt modelId="{EFB12D09-FDE4-40A3-B1EB-E4FB67079FB8}" type="pres">
      <dgm:prSet presAssocID="{E9E736F6-FAE2-42A2-BC52-F7E2C750AD59}" presName="horzTwo" presStyleCnt="0"/>
      <dgm:spPr/>
    </dgm:pt>
    <dgm:pt modelId="{EFA4866E-A642-4E38-81FE-2C11324A55F6}" type="pres">
      <dgm:prSet presAssocID="{1FB0CD8A-0C73-465F-AD95-2F516FE5B309}" presName="vertThree" presStyleCnt="0"/>
      <dgm:spPr/>
    </dgm:pt>
    <dgm:pt modelId="{9B38F9DF-3136-45F1-B98B-87E1C451D8B7}" type="pres">
      <dgm:prSet presAssocID="{1FB0CD8A-0C73-465F-AD95-2F516FE5B309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4D6A2A2-3EB8-42E7-937A-C3DF19D69CEF}" type="pres">
      <dgm:prSet presAssocID="{1FB0CD8A-0C73-465F-AD95-2F516FE5B309}" presName="parTransThree" presStyleCnt="0"/>
      <dgm:spPr/>
    </dgm:pt>
    <dgm:pt modelId="{3F716D80-07E4-4F2B-9F41-2429F83EEA31}" type="pres">
      <dgm:prSet presAssocID="{1FB0CD8A-0C73-465F-AD95-2F516FE5B309}" presName="horzThree" presStyleCnt="0"/>
      <dgm:spPr/>
    </dgm:pt>
    <dgm:pt modelId="{B795F0CE-F3A8-477B-8DB6-3D82F8E24CA5}" type="pres">
      <dgm:prSet presAssocID="{397CB58F-34D2-4BE8-A6BC-7E1C83BA4114}" presName="vertFour" presStyleCnt="0">
        <dgm:presLayoutVars>
          <dgm:chPref val="3"/>
        </dgm:presLayoutVars>
      </dgm:prSet>
      <dgm:spPr/>
    </dgm:pt>
    <dgm:pt modelId="{111B3404-BFB1-48E5-B33D-10B9A69C240D}" type="pres">
      <dgm:prSet presAssocID="{397CB58F-34D2-4BE8-A6BC-7E1C83BA4114}" presName="txFour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98079A7-0082-4337-8EF2-6DFB63CF9490}" type="pres">
      <dgm:prSet presAssocID="{397CB58F-34D2-4BE8-A6BC-7E1C83BA4114}" presName="horzFour" presStyleCnt="0"/>
      <dgm:spPr/>
    </dgm:pt>
    <dgm:pt modelId="{CC9AB304-A68A-430C-BBF6-3FC4A4163B1D}" type="pres">
      <dgm:prSet presAssocID="{FD5CE850-2901-4A1E-89DA-3AA45949040F}" presName="sibSpaceTwo" presStyleCnt="0"/>
      <dgm:spPr/>
    </dgm:pt>
    <dgm:pt modelId="{9D62A12D-BBF5-423A-BC30-ED878978DFDF}" type="pres">
      <dgm:prSet presAssocID="{4D8D09C2-D413-4E62-A1CE-E087445F5374}" presName="vertTwo" presStyleCnt="0"/>
      <dgm:spPr/>
    </dgm:pt>
    <dgm:pt modelId="{94D8C7C1-DC18-42B3-859F-012FA126AA47}" type="pres">
      <dgm:prSet presAssocID="{4D8D09C2-D413-4E62-A1CE-E087445F537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AEE1D5B-BFB1-4C1F-A3E6-3CBC3643D56C}" type="pres">
      <dgm:prSet presAssocID="{4D8D09C2-D413-4E62-A1CE-E087445F5374}" presName="parTransTwo" presStyleCnt="0"/>
      <dgm:spPr/>
    </dgm:pt>
    <dgm:pt modelId="{6B171E03-ED3C-4237-80B9-3923AF7D07B6}" type="pres">
      <dgm:prSet presAssocID="{4D8D09C2-D413-4E62-A1CE-E087445F5374}" presName="horzTwo" presStyleCnt="0"/>
      <dgm:spPr/>
    </dgm:pt>
    <dgm:pt modelId="{8AD8A14F-4862-42D2-AA25-77F353F5AFFC}" type="pres">
      <dgm:prSet presAssocID="{DB32CF35-10EA-464B-871E-569E07DC02DC}" presName="vertThree" presStyleCnt="0"/>
      <dgm:spPr/>
    </dgm:pt>
    <dgm:pt modelId="{3FDBE194-848A-444C-9635-191A32347109}" type="pres">
      <dgm:prSet presAssocID="{DB32CF35-10EA-464B-871E-569E07DC02DC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C3CD6C0-67A2-4508-877B-0158931916D9}" type="pres">
      <dgm:prSet presAssocID="{DB32CF35-10EA-464B-871E-569E07DC02DC}" presName="parTransThree" presStyleCnt="0"/>
      <dgm:spPr/>
    </dgm:pt>
    <dgm:pt modelId="{3AD75006-2B52-41D5-9523-87C6D7235B6F}" type="pres">
      <dgm:prSet presAssocID="{DB32CF35-10EA-464B-871E-569E07DC02DC}" presName="horzThree" presStyleCnt="0"/>
      <dgm:spPr/>
    </dgm:pt>
    <dgm:pt modelId="{A53472EB-C6F3-4591-B67B-7DCEE0A1095E}" type="pres">
      <dgm:prSet presAssocID="{0528AEB3-C5C7-4824-9059-70202542BEB1}" presName="vertFour" presStyleCnt="0">
        <dgm:presLayoutVars>
          <dgm:chPref val="3"/>
        </dgm:presLayoutVars>
      </dgm:prSet>
      <dgm:spPr/>
    </dgm:pt>
    <dgm:pt modelId="{5C9F651E-B3F2-4C14-951F-6CD8EFDB22F0}" type="pres">
      <dgm:prSet presAssocID="{0528AEB3-C5C7-4824-9059-70202542BEB1}" presName="txFour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58E945B-6520-4374-8119-08530F85D5AD}" type="pres">
      <dgm:prSet presAssocID="{0528AEB3-C5C7-4824-9059-70202542BEB1}" presName="horzFour" presStyleCnt="0"/>
      <dgm:spPr/>
    </dgm:pt>
  </dgm:ptLst>
  <dgm:cxnLst>
    <dgm:cxn modelId="{B24273E1-1E61-4EC1-AF34-1175A07363C5}" srcId="{4D8D09C2-D413-4E62-A1CE-E087445F5374}" destId="{DB32CF35-10EA-464B-871E-569E07DC02DC}" srcOrd="0" destOrd="0" parTransId="{C665C249-7EEF-4F57-A38B-1CD83329F1EE}" sibTransId="{B3AB29C8-2B56-4191-B4E3-6C00F48D9774}"/>
    <dgm:cxn modelId="{B533ABFE-58D8-4B2E-B364-07931212C428}" srcId="{B114B455-5F47-4731-945D-2135AA002699}" destId="{559D0C9C-0CD1-4A89-95DD-B220FABFBDED}" srcOrd="0" destOrd="0" parTransId="{C9CE8226-3DB0-442D-9BD6-CEC3310F0C5F}" sibTransId="{76078D68-55CC-4692-97D2-E40543952304}"/>
    <dgm:cxn modelId="{8C781000-8D4A-4B28-814A-C401B424CC45}" type="presOf" srcId="{1FB0CD8A-0C73-465F-AD95-2F516FE5B309}" destId="{9B38F9DF-3136-45F1-B98B-87E1C451D8B7}" srcOrd="0" destOrd="0" presId="urn:microsoft.com/office/officeart/2005/8/layout/hierarchy4"/>
    <dgm:cxn modelId="{4DD316C5-E380-43AF-B0EC-3E580ACFFCBE}" type="presOf" srcId="{397CB58F-34D2-4BE8-A6BC-7E1C83BA4114}" destId="{111B3404-BFB1-48E5-B33D-10B9A69C240D}" srcOrd="0" destOrd="0" presId="urn:microsoft.com/office/officeart/2005/8/layout/hierarchy4"/>
    <dgm:cxn modelId="{EB5EC796-19C0-4811-AB6A-3EAAEF62C257}" type="presOf" srcId="{DB32CF35-10EA-464B-871E-569E07DC02DC}" destId="{3FDBE194-848A-444C-9635-191A32347109}" srcOrd="0" destOrd="0" presId="urn:microsoft.com/office/officeart/2005/8/layout/hierarchy4"/>
    <dgm:cxn modelId="{7B45554A-F900-444F-8804-25213F24C25A}" srcId="{DB32CF35-10EA-464B-871E-569E07DC02DC}" destId="{0528AEB3-C5C7-4824-9059-70202542BEB1}" srcOrd="0" destOrd="0" parTransId="{46BB9150-5BC1-41F7-AF32-6C489811D465}" sibTransId="{4C9415A0-9D01-494D-B22E-546CF0F55B9D}"/>
    <dgm:cxn modelId="{26105F95-B615-4792-944F-E1D602B0AD5B}" srcId="{E9E736F6-FAE2-42A2-BC52-F7E2C750AD59}" destId="{1FB0CD8A-0C73-465F-AD95-2F516FE5B309}" srcOrd="0" destOrd="0" parTransId="{D764925F-85D4-4CC2-A67D-74658D091CC7}" sibTransId="{58169589-CC70-4D9C-97D8-9B4785598889}"/>
    <dgm:cxn modelId="{35037B9E-1CA3-4148-A09D-82F001A61188}" srcId="{1FB0CD8A-0C73-465F-AD95-2F516FE5B309}" destId="{397CB58F-34D2-4BE8-A6BC-7E1C83BA4114}" srcOrd="0" destOrd="0" parTransId="{515652F5-2FE5-4573-A1E7-F5AF0D0591EE}" sibTransId="{16860043-5564-4DA0-AE34-7E97C8E68539}"/>
    <dgm:cxn modelId="{2C62CD53-DFE4-4C43-8CD4-B442C51A4645}" type="presOf" srcId="{4D8D09C2-D413-4E62-A1CE-E087445F5374}" destId="{94D8C7C1-DC18-42B3-859F-012FA126AA47}" srcOrd="0" destOrd="0" presId="urn:microsoft.com/office/officeart/2005/8/layout/hierarchy4"/>
    <dgm:cxn modelId="{38DAAD1D-724B-4814-8B84-A2C612F22F51}" type="presOf" srcId="{559D0C9C-0CD1-4A89-95DD-B220FABFBDED}" destId="{0C3FC234-A2FE-449D-AB26-D528B9991C75}" srcOrd="0" destOrd="0" presId="urn:microsoft.com/office/officeart/2005/8/layout/hierarchy4"/>
    <dgm:cxn modelId="{40E2CC41-E563-4251-A6B8-CD32AC6B0995}" type="presOf" srcId="{0528AEB3-C5C7-4824-9059-70202542BEB1}" destId="{5C9F651E-B3F2-4C14-951F-6CD8EFDB22F0}" srcOrd="0" destOrd="0" presId="urn:microsoft.com/office/officeart/2005/8/layout/hierarchy4"/>
    <dgm:cxn modelId="{98E68557-8076-4FFF-A745-F44D8C8BA2E0}" type="presOf" srcId="{E9E736F6-FAE2-42A2-BC52-F7E2C750AD59}" destId="{1EC66888-48B9-4EEC-8D3D-AF1A0D1C7A99}" srcOrd="0" destOrd="0" presId="urn:microsoft.com/office/officeart/2005/8/layout/hierarchy4"/>
    <dgm:cxn modelId="{206D3E03-CCDD-4137-B4E5-80B13BF92E90}" type="presOf" srcId="{B114B455-5F47-4731-945D-2135AA002699}" destId="{6D47FFFD-DF20-4A20-85C9-87B6936889C8}" srcOrd="0" destOrd="0" presId="urn:microsoft.com/office/officeart/2005/8/layout/hierarchy4"/>
    <dgm:cxn modelId="{F3E12CDE-3DB8-48B8-861E-34B858DDB509}" srcId="{559D0C9C-0CD1-4A89-95DD-B220FABFBDED}" destId="{E9E736F6-FAE2-42A2-BC52-F7E2C750AD59}" srcOrd="0" destOrd="0" parTransId="{9DD86DC3-E665-4DEF-ADE4-4D51AFEE57B1}" sibTransId="{FD5CE850-2901-4A1E-89DA-3AA45949040F}"/>
    <dgm:cxn modelId="{4F8E87E5-57D0-4DBB-A615-9E40722E3D07}" srcId="{559D0C9C-0CD1-4A89-95DD-B220FABFBDED}" destId="{4D8D09C2-D413-4E62-A1CE-E087445F5374}" srcOrd="1" destOrd="0" parTransId="{783793BE-7A37-4B28-A66C-8188FC68FC27}" sibTransId="{177572A0-DFD1-4FD9-ADE6-AC707D52645E}"/>
    <dgm:cxn modelId="{99712FCE-129D-4167-8AC1-52AC6091E73E}" type="presParOf" srcId="{6D47FFFD-DF20-4A20-85C9-87B6936889C8}" destId="{C41CEFDD-AF9D-4D46-9D97-F5D74B6FE900}" srcOrd="0" destOrd="0" presId="urn:microsoft.com/office/officeart/2005/8/layout/hierarchy4"/>
    <dgm:cxn modelId="{E5FE6D4A-096F-464D-96D2-D282A0EBD6F9}" type="presParOf" srcId="{C41CEFDD-AF9D-4D46-9D97-F5D74B6FE900}" destId="{0C3FC234-A2FE-449D-AB26-D528B9991C75}" srcOrd="0" destOrd="0" presId="urn:microsoft.com/office/officeart/2005/8/layout/hierarchy4"/>
    <dgm:cxn modelId="{3F7DF438-509F-465A-8737-443354872E22}" type="presParOf" srcId="{C41CEFDD-AF9D-4D46-9D97-F5D74B6FE900}" destId="{8EF1B7CF-50A0-4455-93EC-5D02AA9FA2C3}" srcOrd="1" destOrd="0" presId="urn:microsoft.com/office/officeart/2005/8/layout/hierarchy4"/>
    <dgm:cxn modelId="{E0573A55-7A34-4F6B-A62F-58B31C7707B7}" type="presParOf" srcId="{C41CEFDD-AF9D-4D46-9D97-F5D74B6FE900}" destId="{43534832-6AE8-4C78-853D-6B67E2DC867A}" srcOrd="2" destOrd="0" presId="urn:microsoft.com/office/officeart/2005/8/layout/hierarchy4"/>
    <dgm:cxn modelId="{64A74AE6-FD82-41FC-A59E-C35F36B364F2}" type="presParOf" srcId="{43534832-6AE8-4C78-853D-6B67E2DC867A}" destId="{7789DF76-0AD7-4170-803C-691239824BC5}" srcOrd="0" destOrd="0" presId="urn:microsoft.com/office/officeart/2005/8/layout/hierarchy4"/>
    <dgm:cxn modelId="{474D7B3B-F322-448F-8D23-BFB51529DD8A}" type="presParOf" srcId="{7789DF76-0AD7-4170-803C-691239824BC5}" destId="{1EC66888-48B9-4EEC-8D3D-AF1A0D1C7A99}" srcOrd="0" destOrd="0" presId="urn:microsoft.com/office/officeart/2005/8/layout/hierarchy4"/>
    <dgm:cxn modelId="{823F70D3-BB98-49A3-B64A-3D3EDA101FF5}" type="presParOf" srcId="{7789DF76-0AD7-4170-803C-691239824BC5}" destId="{491F983F-1085-4B76-AA19-5B4792C38F45}" srcOrd="1" destOrd="0" presId="urn:microsoft.com/office/officeart/2005/8/layout/hierarchy4"/>
    <dgm:cxn modelId="{63721778-07EC-49EA-9977-42CF07CBA089}" type="presParOf" srcId="{7789DF76-0AD7-4170-803C-691239824BC5}" destId="{EFB12D09-FDE4-40A3-B1EB-E4FB67079FB8}" srcOrd="2" destOrd="0" presId="urn:microsoft.com/office/officeart/2005/8/layout/hierarchy4"/>
    <dgm:cxn modelId="{5B0268D2-4B88-49E7-8909-D54F37F180A1}" type="presParOf" srcId="{EFB12D09-FDE4-40A3-B1EB-E4FB67079FB8}" destId="{EFA4866E-A642-4E38-81FE-2C11324A55F6}" srcOrd="0" destOrd="0" presId="urn:microsoft.com/office/officeart/2005/8/layout/hierarchy4"/>
    <dgm:cxn modelId="{EF302AAF-6005-4898-9DA2-7B14B9A98309}" type="presParOf" srcId="{EFA4866E-A642-4E38-81FE-2C11324A55F6}" destId="{9B38F9DF-3136-45F1-B98B-87E1C451D8B7}" srcOrd="0" destOrd="0" presId="urn:microsoft.com/office/officeart/2005/8/layout/hierarchy4"/>
    <dgm:cxn modelId="{1175E1F0-1FD7-416B-8F3B-FD223638E03A}" type="presParOf" srcId="{EFA4866E-A642-4E38-81FE-2C11324A55F6}" destId="{E4D6A2A2-3EB8-42E7-937A-C3DF19D69CEF}" srcOrd="1" destOrd="0" presId="urn:microsoft.com/office/officeart/2005/8/layout/hierarchy4"/>
    <dgm:cxn modelId="{62082D51-0901-4ABD-841C-24279228EEBE}" type="presParOf" srcId="{EFA4866E-A642-4E38-81FE-2C11324A55F6}" destId="{3F716D80-07E4-4F2B-9F41-2429F83EEA31}" srcOrd="2" destOrd="0" presId="urn:microsoft.com/office/officeart/2005/8/layout/hierarchy4"/>
    <dgm:cxn modelId="{7B21469E-94E8-4EA5-BF4F-16D5D439E717}" type="presParOf" srcId="{3F716D80-07E4-4F2B-9F41-2429F83EEA31}" destId="{B795F0CE-F3A8-477B-8DB6-3D82F8E24CA5}" srcOrd="0" destOrd="0" presId="urn:microsoft.com/office/officeart/2005/8/layout/hierarchy4"/>
    <dgm:cxn modelId="{D1037AA6-18CF-4C4F-9E7B-B9A6A712B254}" type="presParOf" srcId="{B795F0CE-F3A8-477B-8DB6-3D82F8E24CA5}" destId="{111B3404-BFB1-48E5-B33D-10B9A69C240D}" srcOrd="0" destOrd="0" presId="urn:microsoft.com/office/officeart/2005/8/layout/hierarchy4"/>
    <dgm:cxn modelId="{6754DC94-59B8-40AF-AC58-85ED68D77C4E}" type="presParOf" srcId="{B795F0CE-F3A8-477B-8DB6-3D82F8E24CA5}" destId="{A98079A7-0082-4337-8EF2-6DFB63CF9490}" srcOrd="1" destOrd="0" presId="urn:microsoft.com/office/officeart/2005/8/layout/hierarchy4"/>
    <dgm:cxn modelId="{CAA1863C-E0F6-44F0-98FE-09064EB7164D}" type="presParOf" srcId="{43534832-6AE8-4C78-853D-6B67E2DC867A}" destId="{CC9AB304-A68A-430C-BBF6-3FC4A4163B1D}" srcOrd="1" destOrd="0" presId="urn:microsoft.com/office/officeart/2005/8/layout/hierarchy4"/>
    <dgm:cxn modelId="{CFE603DE-B89A-4437-AE4F-B6D37C429EA0}" type="presParOf" srcId="{43534832-6AE8-4C78-853D-6B67E2DC867A}" destId="{9D62A12D-BBF5-423A-BC30-ED878978DFDF}" srcOrd="2" destOrd="0" presId="urn:microsoft.com/office/officeart/2005/8/layout/hierarchy4"/>
    <dgm:cxn modelId="{84E8CD49-5006-4F56-8003-CD1BEA7ACF29}" type="presParOf" srcId="{9D62A12D-BBF5-423A-BC30-ED878978DFDF}" destId="{94D8C7C1-DC18-42B3-859F-012FA126AA47}" srcOrd="0" destOrd="0" presId="urn:microsoft.com/office/officeart/2005/8/layout/hierarchy4"/>
    <dgm:cxn modelId="{1BCC6800-1D8C-4373-9833-0A4BBD5FB38C}" type="presParOf" srcId="{9D62A12D-BBF5-423A-BC30-ED878978DFDF}" destId="{DAEE1D5B-BFB1-4C1F-A3E6-3CBC3643D56C}" srcOrd="1" destOrd="0" presId="urn:microsoft.com/office/officeart/2005/8/layout/hierarchy4"/>
    <dgm:cxn modelId="{74B44564-D498-4F39-A728-E09EDC983125}" type="presParOf" srcId="{9D62A12D-BBF5-423A-BC30-ED878978DFDF}" destId="{6B171E03-ED3C-4237-80B9-3923AF7D07B6}" srcOrd="2" destOrd="0" presId="urn:microsoft.com/office/officeart/2005/8/layout/hierarchy4"/>
    <dgm:cxn modelId="{1B37E069-32AD-49FD-A698-FCC050D8C2BC}" type="presParOf" srcId="{6B171E03-ED3C-4237-80B9-3923AF7D07B6}" destId="{8AD8A14F-4862-42D2-AA25-77F353F5AFFC}" srcOrd="0" destOrd="0" presId="urn:microsoft.com/office/officeart/2005/8/layout/hierarchy4"/>
    <dgm:cxn modelId="{1B1904C7-775F-4018-B7FD-7CD11DAD8C4C}" type="presParOf" srcId="{8AD8A14F-4862-42D2-AA25-77F353F5AFFC}" destId="{3FDBE194-848A-444C-9635-191A32347109}" srcOrd="0" destOrd="0" presId="urn:microsoft.com/office/officeart/2005/8/layout/hierarchy4"/>
    <dgm:cxn modelId="{F7C9620C-4B2B-4B44-B415-5C17C73FBF01}" type="presParOf" srcId="{8AD8A14F-4862-42D2-AA25-77F353F5AFFC}" destId="{4C3CD6C0-67A2-4508-877B-0158931916D9}" srcOrd="1" destOrd="0" presId="urn:microsoft.com/office/officeart/2005/8/layout/hierarchy4"/>
    <dgm:cxn modelId="{311015C8-6DE3-4BEA-AAAD-0DEF352652F6}" type="presParOf" srcId="{8AD8A14F-4862-42D2-AA25-77F353F5AFFC}" destId="{3AD75006-2B52-41D5-9523-87C6D7235B6F}" srcOrd="2" destOrd="0" presId="urn:microsoft.com/office/officeart/2005/8/layout/hierarchy4"/>
    <dgm:cxn modelId="{0319D09B-0A72-45C3-BB73-043603629F04}" type="presParOf" srcId="{3AD75006-2B52-41D5-9523-87C6D7235B6F}" destId="{A53472EB-C6F3-4591-B67B-7DCEE0A1095E}" srcOrd="0" destOrd="0" presId="urn:microsoft.com/office/officeart/2005/8/layout/hierarchy4"/>
    <dgm:cxn modelId="{4C6A10AF-4F34-4775-BC51-B8A028EE1233}" type="presParOf" srcId="{A53472EB-C6F3-4591-B67B-7DCEE0A1095E}" destId="{5C9F651E-B3F2-4C14-951F-6CD8EFDB22F0}" srcOrd="0" destOrd="0" presId="urn:microsoft.com/office/officeart/2005/8/layout/hierarchy4"/>
    <dgm:cxn modelId="{31D74DD9-5F37-44E7-9E95-2AA155246674}" type="presParOf" srcId="{A53472EB-C6F3-4591-B67B-7DCEE0A1095E}" destId="{158E945B-6520-4374-8119-08530F85D5AD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6D26F-032C-46A0-AC59-2432C5B09CE0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FA81B-B246-4051-B245-16184A49F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THEORIES OF MOTIVATION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2819400"/>
            <a:ext cx="5181600" cy="2590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Presented By: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Ms Mariya Oliver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Asst. Professor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College of Nursing </a:t>
            </a:r>
            <a:r>
              <a:rPr lang="en-US" sz="3200" b="1" dirty="0" err="1" smtClean="0">
                <a:solidFill>
                  <a:schemeClr val="tx1"/>
                </a:solidFill>
              </a:rPr>
              <a:t>Kishtwar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chemeClr val="tx1"/>
                </a:solidFill>
              </a:rPr>
              <a:t>C.	Herzberg’s Two Factor Theory 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99664"/>
            <a:ext cx="8534400" cy="545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D.	McClelland Achievement Theory 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991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chemeClr val="tx1"/>
                </a:solidFill>
              </a:rPr>
              <a:t>E.	</a:t>
            </a:r>
            <a:r>
              <a:rPr lang="en-IN" sz="4000" dirty="0" err="1" smtClean="0">
                <a:solidFill>
                  <a:schemeClr val="tx1"/>
                </a:solidFill>
              </a:rPr>
              <a:t>Bandura’s</a:t>
            </a:r>
            <a:r>
              <a:rPr lang="en-IN" sz="4000" dirty="0" smtClean="0">
                <a:solidFill>
                  <a:schemeClr val="tx1"/>
                </a:solidFill>
              </a:rPr>
              <a:t> Self – Efficacy Theory 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991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13716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6.	Process Based Theories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A.	Adam’s Equity Theory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13716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tx1"/>
                </a:solidFill>
              </a:rPr>
              <a:t>B.	Locke’s Goal Setting Theory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Mastery goals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Performance goals 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Goals should be: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Specific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Measurable 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Attainable 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Relevant, Realistic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Time bound</a:t>
            </a: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C.	Vroom’s Expectancy Theory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5018" y="1524000"/>
            <a:ext cx="877658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C0099"/>
                </a:solidFill>
                <a:latin typeface="Brush Script MT" pitchFamily="66" charset="0"/>
              </a:rPr>
              <a:t>Thank you</a:t>
            </a:r>
            <a:endParaRPr lang="en-US" sz="4800" b="1" dirty="0">
              <a:solidFill>
                <a:srgbClr val="CC0099"/>
              </a:solidFill>
              <a:latin typeface="Brush Script MT" pitchFamily="66" charset="0"/>
            </a:endParaRPr>
          </a:p>
        </p:txBody>
      </p:sp>
      <p:pic>
        <p:nvPicPr>
          <p:cNvPr id="4" name="Content Placeholder 3" descr="12xd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19200"/>
            <a:ext cx="7848600" cy="5410199"/>
          </a:xfrm>
          <a:prstGeom prst="cloud">
            <a:avLst/>
          </a:prstGeom>
          <a:ln w="190500" cap="sq">
            <a:solidFill>
              <a:srgbClr val="0000FF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slop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/>
          </a:bodyPr>
          <a:lstStyle/>
          <a:p>
            <a:r>
              <a:rPr lang="en-IN" sz="4000" dirty="0" smtClean="0">
                <a:solidFill>
                  <a:schemeClr val="tx1"/>
                </a:solidFill>
              </a:rPr>
              <a:t>1.	Instinct Theory Of Motivation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According to this theory, innate biological instincts guide behaviour. William James created a list of human instincts that included attachment, play, shame, anger, fear, shyness, modesty and love. </a:t>
            </a:r>
            <a:endParaRPr lang="en-IN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IN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 three aspects: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Cognitive (Knowing)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Affective ( Feeling)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IN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Conative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(Acting)</a:t>
            </a: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524000"/>
          </a:xfrm>
        </p:spPr>
        <p:txBody>
          <a:bodyPr>
            <a:normAutofit/>
          </a:bodyPr>
          <a:lstStyle/>
          <a:p>
            <a:pPr algn="ctr"/>
            <a:r>
              <a:rPr lang="en-IN" sz="4000" dirty="0" smtClean="0">
                <a:solidFill>
                  <a:schemeClr val="tx1"/>
                </a:solidFill>
              </a:rPr>
              <a:t>2.	Drive </a:t>
            </a:r>
            <a:r>
              <a:rPr lang="en-IN" sz="4000" dirty="0" smtClean="0">
                <a:solidFill>
                  <a:schemeClr val="tx1"/>
                </a:solidFill>
              </a:rPr>
              <a:t>Theory Of Motivation </a:t>
            </a:r>
            <a:r>
              <a:rPr lang="en-IN" sz="4000" dirty="0" smtClean="0">
                <a:solidFill>
                  <a:schemeClr val="tx1"/>
                </a:solidFill>
              </a:rPr>
              <a:t/>
            </a:r>
            <a:br>
              <a:rPr lang="en-IN" sz="4000" dirty="0" smtClean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Also called “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Push Theory of Motivation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theory was developed by Clark Leonard Hull in 1943. According to this theory, behaviour is guided by biological needs and learned ways of reducing drives arising from those needs. </a:t>
            </a: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04800" y="304800"/>
          <a:ext cx="8686800" cy="6553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/>
          </a:bodyPr>
          <a:lstStyle/>
          <a:p>
            <a:r>
              <a:rPr lang="en-IN" sz="4000" dirty="0" smtClean="0">
                <a:solidFill>
                  <a:schemeClr val="tx1"/>
                </a:solidFill>
              </a:rPr>
              <a:t>3.	Arousal Theory Of Motivation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Arousal is the level of alertness, wakefulness and activation caused by activity in the central nervous system. </a:t>
            </a:r>
            <a:endParaRPr lang="en-IN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According 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this theory, people seek to maintain an optimal level of physiological arousal, which differs from person – to – person. </a:t>
            </a:r>
            <a:endParaRPr lang="en-IN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We </a:t>
            </a: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 motivated to maintain an optimal level of arousal, although this level can vary based on the individual or the situation.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chemeClr val="tx1"/>
                </a:solidFill>
              </a:rPr>
              <a:t>4.	Incentive Theory Of Motivation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Also called as “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Pull Theory of Motivation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Proposed by Thorndike, Pavlov, Watson, and BF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Skinner</a:t>
            </a:r>
          </a:p>
          <a:p>
            <a:pPr>
              <a:buClr>
                <a:srgbClr val="FF0000"/>
              </a:buClr>
              <a:buNone/>
            </a:pP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IN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theory suggests that people are motivated to do things because of external rewards. </a:t>
            </a: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5.	Content Based Theories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A.	Maslow’s Hierarchy Of </a:t>
            </a:r>
            <a:r>
              <a:rPr lang="en-IN" sz="4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Needs</a:t>
            </a:r>
            <a:endParaRPr 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447800"/>
          <a:ext cx="9144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000" dirty="0" smtClean="0">
                <a:solidFill>
                  <a:schemeClr val="tx1"/>
                </a:solidFill>
              </a:rPr>
              <a:t>B.	</a:t>
            </a:r>
            <a:r>
              <a:rPr lang="en-IN" sz="4000" dirty="0" err="1" smtClean="0">
                <a:solidFill>
                  <a:schemeClr val="tx1"/>
                </a:solidFill>
              </a:rPr>
              <a:t>Alderfer’s</a:t>
            </a:r>
            <a:r>
              <a:rPr lang="en-IN" sz="4000" dirty="0" smtClean="0">
                <a:solidFill>
                  <a:schemeClr val="tx1"/>
                </a:solidFill>
              </a:rPr>
              <a:t> Existence, Relatedness And Growth Theory 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828800"/>
          <a:ext cx="8991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221</TotalTime>
  <Words>156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THEORIES OF MOTIVATION</vt:lpstr>
      <vt:lpstr>1. Instinct Theory Of Motivation</vt:lpstr>
      <vt:lpstr>2. Drive Theory Of Motivation  </vt:lpstr>
      <vt:lpstr>Slide 4</vt:lpstr>
      <vt:lpstr>3. Arousal Theory Of Motivation</vt:lpstr>
      <vt:lpstr>4. Incentive Theory Of Motivation </vt:lpstr>
      <vt:lpstr>5. Content Based Theories</vt:lpstr>
      <vt:lpstr>A. Maslow’s Hierarchy Of Needs</vt:lpstr>
      <vt:lpstr>B. Alderfer’s Existence, Relatedness And Growth Theory </vt:lpstr>
      <vt:lpstr>C. Herzberg’s Two Factor Theory </vt:lpstr>
      <vt:lpstr>D. McClelland Achievement Theory </vt:lpstr>
      <vt:lpstr>E. Bandura’s Self – Efficacy Theory </vt:lpstr>
      <vt:lpstr>6. Process Based Theories</vt:lpstr>
      <vt:lpstr>A. Adam’s Equity Theory </vt:lpstr>
      <vt:lpstr>B. Locke’s Goal Setting Theory </vt:lpstr>
      <vt:lpstr>C. Vroom’s Expectancy Theory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MARIYA</dc:creator>
  <cp:lastModifiedBy>acer</cp:lastModifiedBy>
  <cp:revision>29</cp:revision>
  <dcterms:created xsi:type="dcterms:W3CDTF">2006-08-16T00:00:00Z</dcterms:created>
  <dcterms:modified xsi:type="dcterms:W3CDTF">2018-11-03T18:58:43Z</dcterms:modified>
</cp:coreProperties>
</file>