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6" r:id="rId3"/>
    <p:sldId id="257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96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500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679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0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21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14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762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379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918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993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437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C0519-F3E9-9045-8AB3-4E3E44B5924C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02567-CCD2-8440-AEC0-E71D3EA06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397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THE UREA CYCLE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914" y="3886200"/>
            <a:ext cx="4137286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Prepared By,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Mrs. </a:t>
            </a:r>
            <a:r>
              <a:rPr lang="en-US" dirty="0" err="1" smtClean="0">
                <a:solidFill>
                  <a:schemeClr val="tx1"/>
                </a:solidFill>
              </a:rPr>
              <a:t>Lincy</a:t>
            </a:r>
            <a:r>
              <a:rPr lang="en-US" dirty="0" smtClean="0">
                <a:solidFill>
                  <a:schemeClr val="tx1"/>
                </a:solidFill>
              </a:rPr>
              <a:t> Joseph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Asst. Prof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College of Nursing </a:t>
            </a:r>
            <a:r>
              <a:rPr lang="en-US" dirty="0" err="1" smtClean="0">
                <a:solidFill>
                  <a:schemeClr val="tx1"/>
                </a:solidFill>
              </a:rPr>
              <a:t>Kishtwar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294_ureacyc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2615" y="224686"/>
            <a:ext cx="9156615" cy="571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47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actions_of_urea_cycle131062061246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8649" y="0"/>
            <a:ext cx="5860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4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2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9148" y="0"/>
            <a:ext cx="6130737" cy="66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34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17</Words>
  <Application>Microsoft Macintosh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UREA CYCLE</vt:lpstr>
      <vt:lpstr>Slide 2</vt:lpstr>
      <vt:lpstr>Slide 3</vt:lpstr>
      <vt:lpstr>Slide 4</vt:lpstr>
    </vt:vector>
  </TitlesOfParts>
  <Company>New York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Notes; Urea Cycle</dc:title>
  <dc:creator>Chemistry</dc:creator>
  <cp:lastModifiedBy>ACER</cp:lastModifiedBy>
  <cp:revision>36</cp:revision>
  <dcterms:created xsi:type="dcterms:W3CDTF">2016-03-17T16:19:50Z</dcterms:created>
  <dcterms:modified xsi:type="dcterms:W3CDTF">2018-11-01T10:28:21Z</dcterms:modified>
</cp:coreProperties>
</file>